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B55_310AE477.xml" ContentType="application/vnd.ms-powerpoint.comments+xml"/>
  <Override PartName="/ppt/changesInfos/changesInfo1.xml" ContentType="application/vnd.ms-powerpoint.changes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9" r:id="rId4"/>
  </p:sldMasterIdLst>
  <p:notesMasterIdLst>
    <p:notesMasterId r:id="rId37"/>
  </p:notesMasterIdLst>
  <p:handoutMasterIdLst>
    <p:handoutMasterId r:id="rId38"/>
  </p:handoutMasterIdLst>
  <p:sldIdLst>
    <p:sldId id="2899" r:id="rId5"/>
    <p:sldId id="2844" r:id="rId6"/>
    <p:sldId id="300" r:id="rId7"/>
    <p:sldId id="2860" r:id="rId8"/>
    <p:sldId id="2900" r:id="rId9"/>
    <p:sldId id="2861" r:id="rId10"/>
    <p:sldId id="2862" r:id="rId11"/>
    <p:sldId id="2863" r:id="rId12"/>
    <p:sldId id="2864" r:id="rId13"/>
    <p:sldId id="2866" r:id="rId14"/>
    <p:sldId id="2867" r:id="rId15"/>
    <p:sldId id="2868" r:id="rId16"/>
    <p:sldId id="2870" r:id="rId17"/>
    <p:sldId id="2871" r:id="rId18"/>
    <p:sldId id="2872" r:id="rId19"/>
    <p:sldId id="2895" r:id="rId20"/>
    <p:sldId id="2884" r:id="rId21"/>
    <p:sldId id="2873" r:id="rId22"/>
    <p:sldId id="2865" r:id="rId23"/>
    <p:sldId id="2874" r:id="rId24"/>
    <p:sldId id="2875" r:id="rId25"/>
    <p:sldId id="2876" r:id="rId26"/>
    <p:sldId id="2877" r:id="rId27"/>
    <p:sldId id="2883" r:id="rId28"/>
    <p:sldId id="2879" r:id="rId29"/>
    <p:sldId id="2880" r:id="rId30"/>
    <p:sldId id="2878" r:id="rId31"/>
    <p:sldId id="2882" r:id="rId32"/>
    <p:sldId id="2845" r:id="rId33"/>
    <p:sldId id="872" r:id="rId34"/>
    <p:sldId id="2881" r:id="rId35"/>
    <p:sldId id="290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F03966-8FA6-5F7A-F83A-780A632DE1F6}" name="Beniston, Joshua - FPAC-NRCS, CA" initials="JB" userId="S::Joshua.Beniston@usda.gov::729a7325-1604-4ca0-9ff6-67b6606cf03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2876" autoAdjust="0"/>
  </p:normalViewPr>
  <p:slideViewPr>
    <p:cSldViewPr snapToGrid="0" snapToObjects="1">
      <p:cViewPr varScale="1">
        <p:scale>
          <a:sx n="103" d="100"/>
          <a:sy n="103" d="100"/>
        </p:scale>
        <p:origin x="852" y="114"/>
      </p:cViewPr>
      <p:guideLst>
        <p:guide pos="144"/>
        <p:guide orient="horz" pos="2160"/>
      </p:guideLst>
    </p:cSldViewPr>
  </p:slideViewPr>
  <p:notesTextViewPr>
    <p:cViewPr>
      <p:scale>
        <a:sx n="1" d="1"/>
        <a:sy n="1" d="1"/>
      </p:scale>
      <p:origin x="0" y="0"/>
    </p:cViewPr>
  </p:notesTextViewPr>
  <p:sorterViewPr>
    <p:cViewPr>
      <p:scale>
        <a:sx n="100" d="100"/>
        <a:sy n="100" d="100"/>
      </p:scale>
      <p:origin x="0" y="-2804"/>
    </p:cViewPr>
  </p:sorter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20" Type="http://schemas.openxmlformats.org/officeDocument/2006/relationships/slide" Target="slides/slide16.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ston, Joshua - FPAC-NRCS, CA" userId="729a7325-1604-4ca0-9ff6-67b6606cf032" providerId="ADAL" clId="{04B6ABB9-EF0D-4D11-A263-7C6776526385}"/>
    <pc:docChg chg="undo custSel addSld delSld modSld">
      <pc:chgData name="Beniston, Joshua - FPAC-NRCS, CA" userId="729a7325-1604-4ca0-9ff6-67b6606cf032" providerId="ADAL" clId="{04B6ABB9-EF0D-4D11-A263-7C6776526385}" dt="2025-01-07T19:54:31.499" v="1151" actId="20577"/>
      <pc:docMkLst>
        <pc:docMk/>
      </pc:docMkLst>
      <pc:sldChg chg="modSp del mod">
        <pc:chgData name="Beniston, Joshua - FPAC-NRCS, CA" userId="729a7325-1604-4ca0-9ff6-67b6606cf032" providerId="ADAL" clId="{04B6ABB9-EF0D-4D11-A263-7C6776526385}" dt="2025-01-07T19:44:04.362" v="668"/>
        <pc:sldMkLst>
          <pc:docMk/>
          <pc:sldMk cId="3997366820" sldId="260"/>
        </pc:sldMkLst>
      </pc:sldChg>
      <pc:sldChg chg="modSp modAnim modNotesTx">
        <pc:chgData name="Beniston, Joshua - FPAC-NRCS, CA" userId="729a7325-1604-4ca0-9ff6-67b6606cf032" providerId="ADAL" clId="{04B6ABB9-EF0D-4D11-A263-7C6776526385}" dt="2025-01-07T19:54:31.499" v="1151" actId="20577"/>
        <pc:sldMkLst>
          <pc:docMk/>
          <pc:sldMk cId="3543668907" sldId="2878"/>
        </pc:sldMkLst>
        <pc:spChg chg="mod">
          <ac:chgData name="Beniston, Joshua - FPAC-NRCS, CA" userId="729a7325-1604-4ca0-9ff6-67b6606cf032" providerId="ADAL" clId="{04B6ABB9-EF0D-4D11-A263-7C6776526385}" dt="2025-01-07T19:53:19.062" v="814" actId="20577"/>
          <ac:spMkLst>
            <pc:docMk/>
            <pc:sldMk cId="3543668907" sldId="2878"/>
            <ac:spMk id="3" creationId="{88AA0CB5-91A4-6875-24AE-0007FBE312E5}"/>
          </ac:spMkLst>
        </pc:spChg>
      </pc:sldChg>
      <pc:sldChg chg="addSp modSp new mod modAnim modNotesTx">
        <pc:chgData name="Beniston, Joshua - FPAC-NRCS, CA" userId="729a7325-1604-4ca0-9ff6-67b6606cf032" providerId="ADAL" clId="{04B6ABB9-EF0D-4D11-A263-7C6776526385}" dt="2025-01-07T19:42:33.496" v="664"/>
        <pc:sldMkLst>
          <pc:docMk/>
          <pc:sldMk cId="458235603" sldId="2900"/>
        </pc:sldMkLst>
        <pc:spChg chg="mod">
          <ac:chgData name="Beniston, Joshua - FPAC-NRCS, CA" userId="729a7325-1604-4ca0-9ff6-67b6606cf032" providerId="ADAL" clId="{04B6ABB9-EF0D-4D11-A263-7C6776526385}" dt="2025-01-07T19:16:28.885" v="26" actId="20577"/>
          <ac:spMkLst>
            <pc:docMk/>
            <pc:sldMk cId="458235603" sldId="2900"/>
            <ac:spMk id="2" creationId="{5B8A9762-6594-2FD0-D7CD-3D1D81AF7ACA}"/>
          </ac:spMkLst>
        </pc:spChg>
        <pc:spChg chg="mod">
          <ac:chgData name="Beniston, Joshua - FPAC-NRCS, CA" userId="729a7325-1604-4ca0-9ff6-67b6606cf032" providerId="ADAL" clId="{04B6ABB9-EF0D-4D11-A263-7C6776526385}" dt="2025-01-07T19:36:30.291" v="97" actId="20577"/>
          <ac:spMkLst>
            <pc:docMk/>
            <pc:sldMk cId="458235603" sldId="2900"/>
            <ac:spMk id="3" creationId="{D42D0FC8-ADBD-79BE-8284-7F71BA5AA6FB}"/>
          </ac:spMkLst>
        </pc:spChg>
        <pc:picChg chg="add mod">
          <ac:chgData name="Beniston, Joshua - FPAC-NRCS, CA" userId="729a7325-1604-4ca0-9ff6-67b6606cf032" providerId="ADAL" clId="{04B6ABB9-EF0D-4D11-A263-7C6776526385}" dt="2025-01-07T19:26:34.346" v="46" actId="14861"/>
          <ac:picMkLst>
            <pc:docMk/>
            <pc:sldMk cId="458235603" sldId="2900"/>
            <ac:picMk id="4" creationId="{B51BE1AE-575C-A46D-D0F2-25DC330B1DAE}"/>
          </ac:picMkLst>
        </pc:picChg>
      </pc:sldChg>
      <pc:sldChg chg="modSp new mod modNotesTx">
        <pc:chgData name="Beniston, Joshua - FPAC-NRCS, CA" userId="729a7325-1604-4ca0-9ff6-67b6606cf032" providerId="ADAL" clId="{04B6ABB9-EF0D-4D11-A263-7C6776526385}" dt="2025-01-07T19:45:38.661" v="813" actId="20577"/>
        <pc:sldMkLst>
          <pc:docMk/>
          <pc:sldMk cId="822797431" sldId="2901"/>
        </pc:sldMkLst>
        <pc:spChg chg="mod">
          <ac:chgData name="Beniston, Joshua - FPAC-NRCS, CA" userId="729a7325-1604-4ca0-9ff6-67b6606cf032" providerId="ADAL" clId="{04B6ABB9-EF0D-4D11-A263-7C6776526385}" dt="2025-01-07T19:44:45.961" v="737" actId="20577"/>
          <ac:spMkLst>
            <pc:docMk/>
            <pc:sldMk cId="822797431" sldId="2901"/>
            <ac:spMk id="2" creationId="{0D1C60A1-7ACB-39C8-6FAE-653DD85DDB33}"/>
          </ac:spMkLst>
        </pc:spChg>
        <pc:spChg chg="mod">
          <ac:chgData name="Beniston, Joshua - FPAC-NRCS, CA" userId="729a7325-1604-4ca0-9ff6-67b6606cf032" providerId="ADAL" clId="{04B6ABB9-EF0D-4D11-A263-7C6776526385}" dt="2025-01-07T19:45:19.156" v="742" actId="14100"/>
          <ac:spMkLst>
            <pc:docMk/>
            <pc:sldMk cId="822797431" sldId="2901"/>
            <ac:spMk id="3" creationId="{D9732EC1-4715-68E6-0813-58DFABB0D0C6}"/>
          </ac:spMkLst>
        </pc:spChg>
      </pc:sldChg>
    </pc:docChg>
  </pc:docChgLst>
  <pc:docChgLst>
    <pc:chgData name="Marks, Elizabeth - FPAC-NRCS, NY" userId="499f2236-5889-4db9-88fc-408f415fe506" providerId="ADAL" clId="{1DAECDBB-7CAC-46E4-8CBF-DC67CEBE1FF5}"/>
    <pc:docChg chg="undo custSel addSld delSld modSld sldOrd">
      <pc:chgData name="Marks, Elizabeth - FPAC-NRCS, NY" userId="499f2236-5889-4db9-88fc-408f415fe506" providerId="ADAL" clId="{1DAECDBB-7CAC-46E4-8CBF-DC67CEBE1FF5}" dt="2024-02-28T18:20:49.530" v="391" actId="20577"/>
      <pc:docMkLst>
        <pc:docMk/>
      </pc:docMkLst>
      <pc:sldChg chg="addSp modSp mod">
        <pc:chgData name="Marks, Elizabeth - FPAC-NRCS, NY" userId="499f2236-5889-4db9-88fc-408f415fe506" providerId="ADAL" clId="{1DAECDBB-7CAC-46E4-8CBF-DC67CEBE1FF5}" dt="2024-02-28T14:53:01.360" v="314" actId="21"/>
        <pc:sldMkLst>
          <pc:docMk/>
          <pc:sldMk cId="748162573" sldId="257"/>
        </pc:sldMkLst>
      </pc:sldChg>
      <pc:sldChg chg="del">
        <pc:chgData name="Marks, Elizabeth - FPAC-NRCS, NY" userId="499f2236-5889-4db9-88fc-408f415fe506" providerId="ADAL" clId="{1DAECDBB-7CAC-46E4-8CBF-DC67CEBE1FF5}" dt="2024-02-16T14:31:12.664" v="51" actId="47"/>
        <pc:sldMkLst>
          <pc:docMk/>
          <pc:sldMk cId="1435825163" sldId="262"/>
        </pc:sldMkLst>
      </pc:sldChg>
      <pc:sldChg chg="addSp delSp modSp mod">
        <pc:chgData name="Marks, Elizabeth - FPAC-NRCS, NY" userId="499f2236-5889-4db9-88fc-408f415fe506" providerId="ADAL" clId="{1DAECDBB-7CAC-46E4-8CBF-DC67CEBE1FF5}" dt="2024-02-22T19:57:22.558" v="180" actId="14100"/>
        <pc:sldMkLst>
          <pc:docMk/>
          <pc:sldMk cId="1485704826" sldId="299"/>
        </pc:sldMkLst>
      </pc:sldChg>
      <pc:sldChg chg="addSp delSp modSp mod">
        <pc:chgData name="Marks, Elizabeth - FPAC-NRCS, NY" userId="499f2236-5889-4db9-88fc-408f415fe506" providerId="ADAL" clId="{1DAECDBB-7CAC-46E4-8CBF-DC67CEBE1FF5}" dt="2024-02-22T20:05:07.627" v="199" actId="18131"/>
        <pc:sldMkLst>
          <pc:docMk/>
          <pc:sldMk cId="3179735194" sldId="300"/>
        </pc:sldMkLst>
      </pc:sldChg>
      <pc:sldChg chg="addSp delSp modSp mod">
        <pc:chgData name="Marks, Elizabeth - FPAC-NRCS, NY" userId="499f2236-5889-4db9-88fc-408f415fe506" providerId="ADAL" clId="{1DAECDBB-7CAC-46E4-8CBF-DC67CEBE1FF5}" dt="2024-02-16T14:32:02.385" v="101" actId="478"/>
        <pc:sldMkLst>
          <pc:docMk/>
          <pc:sldMk cId="4189477834" sldId="301"/>
        </pc:sldMkLst>
      </pc:sldChg>
      <pc:sldChg chg="addSp delSp modSp mod">
        <pc:chgData name="Marks, Elizabeth - FPAC-NRCS, NY" userId="499f2236-5889-4db9-88fc-408f415fe506" providerId="ADAL" clId="{1DAECDBB-7CAC-46E4-8CBF-DC67CEBE1FF5}" dt="2024-02-22T19:53:17.579" v="173" actId="14100"/>
        <pc:sldMkLst>
          <pc:docMk/>
          <pc:sldMk cId="3428712828" sldId="302"/>
        </pc:sldMkLst>
      </pc:sldChg>
      <pc:sldChg chg="del ord">
        <pc:chgData name="Marks, Elizabeth - FPAC-NRCS, NY" userId="499f2236-5889-4db9-88fc-408f415fe506" providerId="ADAL" clId="{1DAECDBB-7CAC-46E4-8CBF-DC67CEBE1FF5}" dt="2024-02-28T14:54:42.871" v="330"/>
        <pc:sldMkLst>
          <pc:docMk/>
          <pc:sldMk cId="2960045547" sldId="872"/>
        </pc:sldMkLst>
      </pc:sldChg>
      <pc:sldChg chg="del ord">
        <pc:chgData name="Marks, Elizabeth - FPAC-NRCS, NY" userId="499f2236-5889-4db9-88fc-408f415fe506" providerId="ADAL" clId="{1DAECDBB-7CAC-46E4-8CBF-DC67CEBE1FF5}" dt="2024-02-22T19:53:42.557" v="175"/>
        <pc:sldMkLst>
          <pc:docMk/>
          <pc:sldMk cId="3783641163" sldId="2633"/>
        </pc:sldMkLst>
      </pc:sldChg>
      <pc:sldChg chg="addSp del delDesignElem">
        <pc:chgData name="Marks, Elizabeth - FPAC-NRCS, NY" userId="499f2236-5889-4db9-88fc-408f415fe506" providerId="ADAL" clId="{1DAECDBB-7CAC-46E4-8CBF-DC67CEBE1FF5}" dt="2024-02-16T18:15:23.639" v="147"/>
        <pc:sldMkLst>
          <pc:docMk/>
          <pc:sldMk cId="3877147847" sldId="2828"/>
        </pc:sldMkLst>
      </pc:sldChg>
      <pc:sldChg chg="addSp delSp modSp new mod">
        <pc:chgData name="Marks, Elizabeth - FPAC-NRCS, NY" userId="499f2236-5889-4db9-88fc-408f415fe506" providerId="ADAL" clId="{1DAECDBB-7CAC-46E4-8CBF-DC67CEBE1FF5}" dt="2024-02-22T19:59:34.125" v="188" actId="14100"/>
        <pc:sldMkLst>
          <pc:docMk/>
          <pc:sldMk cId="1487997272" sldId="2829"/>
        </pc:sldMkLst>
      </pc:sldChg>
      <pc:sldChg chg="new">
        <pc:chgData name="Marks, Elizabeth - FPAC-NRCS, NY" userId="499f2236-5889-4db9-88fc-408f415fe506" providerId="ADAL" clId="{1DAECDBB-7CAC-46E4-8CBF-DC67CEBE1FF5}" dt="2024-02-22T19:57:42.100" v="182" actId="680"/>
        <pc:sldMkLst>
          <pc:docMk/>
          <pc:sldMk cId="2164512040" sldId="2830"/>
        </pc:sldMkLst>
      </pc:sldChg>
      <pc:sldChg chg="addSp delSp modSp new mod">
        <pc:chgData name="Marks, Elizabeth - FPAC-NRCS, NY" userId="499f2236-5889-4db9-88fc-408f415fe506" providerId="ADAL" clId="{1DAECDBB-7CAC-46E4-8CBF-DC67CEBE1FF5}" dt="2024-02-22T20:00:32.228" v="198" actId="14100"/>
        <pc:sldMkLst>
          <pc:docMk/>
          <pc:sldMk cId="202791106" sldId="2831"/>
        </pc:sldMkLst>
      </pc:sldChg>
      <pc:sldChg chg="addSp delSp modSp new mod">
        <pc:chgData name="Marks, Elizabeth - FPAC-NRCS, NY" userId="499f2236-5889-4db9-88fc-408f415fe506" providerId="ADAL" clId="{1DAECDBB-7CAC-46E4-8CBF-DC67CEBE1FF5}" dt="2024-02-23T17:43:46.591" v="213" actId="1076"/>
        <pc:sldMkLst>
          <pc:docMk/>
          <pc:sldMk cId="1707434113" sldId="2832"/>
        </pc:sldMkLst>
      </pc:sldChg>
      <pc:sldChg chg="new">
        <pc:chgData name="Marks, Elizabeth - FPAC-NRCS, NY" userId="499f2236-5889-4db9-88fc-408f415fe506" providerId="ADAL" clId="{1DAECDBB-7CAC-46E4-8CBF-DC67CEBE1FF5}" dt="2024-02-23T17:41:46.326" v="211" actId="680"/>
        <pc:sldMkLst>
          <pc:docMk/>
          <pc:sldMk cId="2362767160" sldId="2833"/>
        </pc:sldMkLst>
      </pc:sldChg>
      <pc:sldChg chg="modSp new mod">
        <pc:chgData name="Marks, Elizabeth - FPAC-NRCS, NY" userId="499f2236-5889-4db9-88fc-408f415fe506" providerId="ADAL" clId="{1DAECDBB-7CAC-46E4-8CBF-DC67CEBE1FF5}" dt="2024-02-28T18:20:49.530" v="391" actId="20577"/>
        <pc:sldMkLst>
          <pc:docMk/>
          <pc:sldMk cId="2778945180" sldId="2834"/>
        </pc:sldMkLst>
      </pc:sldChg>
      <pc:sldChg chg="modSp mod modClrScheme chgLayout">
        <pc:chgData name="Marks, Elizabeth - FPAC-NRCS, NY" userId="499f2236-5889-4db9-88fc-408f415fe506" providerId="ADAL" clId="{1DAECDBB-7CAC-46E4-8CBF-DC67CEBE1FF5}" dt="2024-02-28T14:55:11.675" v="332" actId="14100"/>
        <pc:sldMkLst>
          <pc:docMk/>
          <pc:sldMk cId="1518219697" sldId="2844"/>
        </pc:sldMkLst>
      </pc:sldChg>
      <pc:sldChg chg="modSp del mod ord">
        <pc:chgData name="Marks, Elizabeth - FPAC-NRCS, NY" userId="499f2236-5889-4db9-88fc-408f415fe506" providerId="ADAL" clId="{1DAECDBB-7CAC-46E4-8CBF-DC67CEBE1FF5}" dt="2024-02-28T14:54:42.871" v="330"/>
        <pc:sldMkLst>
          <pc:docMk/>
          <pc:sldMk cId="4181194586" sldId="2845"/>
        </pc:sldMkLst>
      </pc:sldChg>
    </pc:docChg>
  </pc:docChgLst>
  <pc:docChgLst>
    <pc:chgData name="Metz, Loretta - FPAC-NRCS, AZ" userId="2b26dc92-d5c3-4839-9e28-e979d24780d6" providerId="ADAL" clId="{15D9DBF9-CBE9-4091-A6F8-DCE3C4A47444}"/>
    <pc:docChg chg="custSel addSld delSld modSld delMainMaster modMainMaster">
      <pc:chgData name="Metz, Loretta - FPAC-NRCS, AZ" userId="2b26dc92-d5c3-4839-9e28-e979d24780d6" providerId="ADAL" clId="{15D9DBF9-CBE9-4091-A6F8-DCE3C4A47444}" dt="2024-12-10T19:56:59.849" v="121"/>
      <pc:docMkLst>
        <pc:docMk/>
      </pc:docMkLst>
      <pc:sldChg chg="modSp">
        <pc:chgData name="Metz, Loretta - FPAC-NRCS, AZ" userId="2b26dc92-d5c3-4839-9e28-e979d24780d6" providerId="ADAL" clId="{15D9DBF9-CBE9-4091-A6F8-DCE3C4A47444}" dt="2024-12-10T19:50:21.429" v="106"/>
        <pc:sldMkLst>
          <pc:docMk/>
          <pc:sldMk cId="3179735194" sldId="300"/>
        </pc:sldMkLst>
      </pc:sldChg>
      <pc:sldChg chg="modSp del mod">
        <pc:chgData name="Metz, Loretta - FPAC-NRCS, AZ" userId="2b26dc92-d5c3-4839-9e28-e979d24780d6" providerId="ADAL" clId="{15D9DBF9-CBE9-4091-A6F8-DCE3C4A47444}" dt="2024-12-10T19:47:44.777" v="60" actId="47"/>
        <pc:sldMkLst>
          <pc:docMk/>
          <pc:sldMk cId="3428712828" sldId="302"/>
        </pc:sldMkLst>
      </pc:sldChg>
      <pc:sldChg chg="addSp delSp modSp mod">
        <pc:chgData name="Metz, Loretta - FPAC-NRCS, AZ" userId="2b26dc92-d5c3-4839-9e28-e979d24780d6" providerId="ADAL" clId="{15D9DBF9-CBE9-4091-A6F8-DCE3C4A47444}" dt="2024-12-10T19:56:59.849" v="121"/>
        <pc:sldMkLst>
          <pc:docMk/>
          <pc:sldMk cId="2960045547" sldId="872"/>
        </pc:sldMkLst>
      </pc:sldChg>
      <pc:sldChg chg="modSp">
        <pc:chgData name="Metz, Loretta - FPAC-NRCS, AZ" userId="2b26dc92-d5c3-4839-9e28-e979d24780d6" providerId="ADAL" clId="{15D9DBF9-CBE9-4091-A6F8-DCE3C4A47444}" dt="2024-12-10T19:50:21.429" v="106"/>
        <pc:sldMkLst>
          <pc:docMk/>
          <pc:sldMk cId="1518219697" sldId="2844"/>
        </pc:sldMkLst>
      </pc:sldChg>
      <pc:sldChg chg="modSp">
        <pc:chgData name="Metz, Loretta - FPAC-NRCS, AZ" userId="2b26dc92-d5c3-4839-9e28-e979d24780d6" providerId="ADAL" clId="{15D9DBF9-CBE9-4091-A6F8-DCE3C4A47444}" dt="2024-12-10T19:50:21.429" v="106"/>
        <pc:sldMkLst>
          <pc:docMk/>
          <pc:sldMk cId="4181194586" sldId="2845"/>
        </pc:sldMkLst>
      </pc:sldChg>
      <pc:sldChg chg="modSp">
        <pc:chgData name="Metz, Loretta - FPAC-NRCS, AZ" userId="2b26dc92-d5c3-4839-9e28-e979d24780d6" providerId="ADAL" clId="{15D9DBF9-CBE9-4091-A6F8-DCE3C4A47444}" dt="2024-12-10T19:50:21.429" v="106"/>
        <pc:sldMkLst>
          <pc:docMk/>
          <pc:sldMk cId="1289070514" sldId="2860"/>
        </pc:sldMkLst>
      </pc:sldChg>
      <pc:sldChg chg="modSp">
        <pc:chgData name="Metz, Loretta - FPAC-NRCS, AZ" userId="2b26dc92-d5c3-4839-9e28-e979d24780d6" providerId="ADAL" clId="{15D9DBF9-CBE9-4091-A6F8-DCE3C4A47444}" dt="2024-12-10T19:50:21.429" v="106"/>
        <pc:sldMkLst>
          <pc:docMk/>
          <pc:sldMk cId="62482537" sldId="2861"/>
        </pc:sldMkLst>
      </pc:sldChg>
      <pc:sldChg chg="modSp modNotesTx">
        <pc:chgData name="Metz, Loretta - FPAC-NRCS, AZ" userId="2b26dc92-d5c3-4839-9e28-e979d24780d6" providerId="ADAL" clId="{15D9DBF9-CBE9-4091-A6F8-DCE3C4A47444}" dt="2024-12-10T19:51:51.058" v="109" actId="20577"/>
        <pc:sldMkLst>
          <pc:docMk/>
          <pc:sldMk cId="432030592" sldId="2862"/>
        </pc:sldMkLst>
      </pc:sldChg>
      <pc:sldChg chg="modSp mod">
        <pc:chgData name="Metz, Loretta - FPAC-NRCS, AZ" userId="2b26dc92-d5c3-4839-9e28-e979d24780d6" providerId="ADAL" clId="{15D9DBF9-CBE9-4091-A6F8-DCE3C4A47444}" dt="2024-12-10T19:52:08.516" v="110" actId="1076"/>
        <pc:sldMkLst>
          <pc:docMk/>
          <pc:sldMk cId="1733027761" sldId="2863"/>
        </pc:sldMkLst>
      </pc:sldChg>
      <pc:sldChg chg="modSp">
        <pc:chgData name="Metz, Loretta - FPAC-NRCS, AZ" userId="2b26dc92-d5c3-4839-9e28-e979d24780d6" providerId="ADAL" clId="{15D9DBF9-CBE9-4091-A6F8-DCE3C4A47444}" dt="2024-12-10T19:50:21.429" v="106"/>
        <pc:sldMkLst>
          <pc:docMk/>
          <pc:sldMk cId="1265999005" sldId="2864"/>
        </pc:sldMkLst>
      </pc:sldChg>
      <pc:sldChg chg="modSp">
        <pc:chgData name="Metz, Loretta - FPAC-NRCS, AZ" userId="2b26dc92-d5c3-4839-9e28-e979d24780d6" providerId="ADAL" clId="{15D9DBF9-CBE9-4091-A6F8-DCE3C4A47444}" dt="2024-12-10T19:50:21.429" v="106"/>
        <pc:sldMkLst>
          <pc:docMk/>
          <pc:sldMk cId="602387282" sldId="2865"/>
        </pc:sldMkLst>
      </pc:sldChg>
      <pc:sldChg chg="modSp mod">
        <pc:chgData name="Metz, Loretta - FPAC-NRCS, AZ" userId="2b26dc92-d5c3-4839-9e28-e979d24780d6" providerId="ADAL" clId="{15D9DBF9-CBE9-4091-A6F8-DCE3C4A47444}" dt="2024-12-10T19:52:19.148" v="111" actId="1076"/>
        <pc:sldMkLst>
          <pc:docMk/>
          <pc:sldMk cId="1708244075" sldId="2866"/>
        </pc:sldMkLst>
      </pc:sldChg>
      <pc:sldChg chg="modSp">
        <pc:chgData name="Metz, Loretta - FPAC-NRCS, AZ" userId="2b26dc92-d5c3-4839-9e28-e979d24780d6" providerId="ADAL" clId="{15D9DBF9-CBE9-4091-A6F8-DCE3C4A47444}" dt="2024-12-10T19:50:21.429" v="106"/>
        <pc:sldMkLst>
          <pc:docMk/>
          <pc:sldMk cId="2037889073" sldId="2867"/>
        </pc:sldMkLst>
      </pc:sldChg>
      <pc:sldChg chg="modSp">
        <pc:chgData name="Metz, Loretta - FPAC-NRCS, AZ" userId="2b26dc92-d5c3-4839-9e28-e979d24780d6" providerId="ADAL" clId="{15D9DBF9-CBE9-4091-A6F8-DCE3C4A47444}" dt="2024-12-10T19:50:21.429" v="106"/>
        <pc:sldMkLst>
          <pc:docMk/>
          <pc:sldMk cId="2180782092" sldId="2868"/>
        </pc:sldMkLst>
      </pc:sldChg>
      <pc:sldChg chg="modSp">
        <pc:chgData name="Metz, Loretta - FPAC-NRCS, AZ" userId="2b26dc92-d5c3-4839-9e28-e979d24780d6" providerId="ADAL" clId="{15D9DBF9-CBE9-4091-A6F8-DCE3C4A47444}" dt="2024-12-10T19:50:21.429" v="106"/>
        <pc:sldMkLst>
          <pc:docMk/>
          <pc:sldMk cId="708466970" sldId="2870"/>
        </pc:sldMkLst>
      </pc:sldChg>
      <pc:sldChg chg="modSp">
        <pc:chgData name="Metz, Loretta - FPAC-NRCS, AZ" userId="2b26dc92-d5c3-4839-9e28-e979d24780d6" providerId="ADAL" clId="{15D9DBF9-CBE9-4091-A6F8-DCE3C4A47444}" dt="2024-12-10T19:50:21.429" v="106"/>
        <pc:sldMkLst>
          <pc:docMk/>
          <pc:sldMk cId="3828763500" sldId="2871"/>
        </pc:sldMkLst>
      </pc:sldChg>
      <pc:sldChg chg="modSp">
        <pc:chgData name="Metz, Loretta - FPAC-NRCS, AZ" userId="2b26dc92-d5c3-4839-9e28-e979d24780d6" providerId="ADAL" clId="{15D9DBF9-CBE9-4091-A6F8-DCE3C4A47444}" dt="2024-12-10T19:50:21.429" v="106"/>
        <pc:sldMkLst>
          <pc:docMk/>
          <pc:sldMk cId="4180536729" sldId="2872"/>
        </pc:sldMkLst>
      </pc:sldChg>
      <pc:sldChg chg="modSp">
        <pc:chgData name="Metz, Loretta - FPAC-NRCS, AZ" userId="2b26dc92-d5c3-4839-9e28-e979d24780d6" providerId="ADAL" clId="{15D9DBF9-CBE9-4091-A6F8-DCE3C4A47444}" dt="2024-12-10T19:50:13.988" v="105"/>
        <pc:sldMkLst>
          <pc:docMk/>
          <pc:sldMk cId="3433463375" sldId="2873"/>
        </pc:sldMkLst>
      </pc:sldChg>
      <pc:sldChg chg="modSp">
        <pc:chgData name="Metz, Loretta - FPAC-NRCS, AZ" userId="2b26dc92-d5c3-4839-9e28-e979d24780d6" providerId="ADAL" clId="{15D9DBF9-CBE9-4091-A6F8-DCE3C4A47444}" dt="2024-12-10T19:50:21.429" v="106"/>
        <pc:sldMkLst>
          <pc:docMk/>
          <pc:sldMk cId="2404917371" sldId="2874"/>
        </pc:sldMkLst>
      </pc:sldChg>
      <pc:sldChg chg="modSp">
        <pc:chgData name="Metz, Loretta - FPAC-NRCS, AZ" userId="2b26dc92-d5c3-4839-9e28-e979d24780d6" providerId="ADAL" clId="{15D9DBF9-CBE9-4091-A6F8-DCE3C4A47444}" dt="2024-12-10T19:50:21.429" v="106"/>
        <pc:sldMkLst>
          <pc:docMk/>
          <pc:sldMk cId="2624516189" sldId="2875"/>
        </pc:sldMkLst>
      </pc:sldChg>
      <pc:sldChg chg="modSp">
        <pc:chgData name="Metz, Loretta - FPAC-NRCS, AZ" userId="2b26dc92-d5c3-4839-9e28-e979d24780d6" providerId="ADAL" clId="{15D9DBF9-CBE9-4091-A6F8-DCE3C4A47444}" dt="2024-12-10T19:50:21.429" v="106"/>
        <pc:sldMkLst>
          <pc:docMk/>
          <pc:sldMk cId="3693766584" sldId="2876"/>
        </pc:sldMkLst>
      </pc:sldChg>
      <pc:sldChg chg="modSp">
        <pc:chgData name="Metz, Loretta - FPAC-NRCS, AZ" userId="2b26dc92-d5c3-4839-9e28-e979d24780d6" providerId="ADAL" clId="{15D9DBF9-CBE9-4091-A6F8-DCE3C4A47444}" dt="2024-12-10T19:50:21.429" v="106"/>
        <pc:sldMkLst>
          <pc:docMk/>
          <pc:sldMk cId="1990472042" sldId="2877"/>
        </pc:sldMkLst>
      </pc:sldChg>
      <pc:sldChg chg="modSp">
        <pc:chgData name="Metz, Loretta - FPAC-NRCS, AZ" userId="2b26dc92-d5c3-4839-9e28-e979d24780d6" providerId="ADAL" clId="{15D9DBF9-CBE9-4091-A6F8-DCE3C4A47444}" dt="2024-12-10T19:50:21.429" v="106"/>
        <pc:sldMkLst>
          <pc:docMk/>
          <pc:sldMk cId="3543668907" sldId="2878"/>
        </pc:sldMkLst>
      </pc:sldChg>
      <pc:sldChg chg="modSp">
        <pc:chgData name="Metz, Loretta - FPAC-NRCS, AZ" userId="2b26dc92-d5c3-4839-9e28-e979d24780d6" providerId="ADAL" clId="{15D9DBF9-CBE9-4091-A6F8-DCE3C4A47444}" dt="2024-12-10T19:50:21.429" v="106"/>
        <pc:sldMkLst>
          <pc:docMk/>
          <pc:sldMk cId="252142067" sldId="2879"/>
        </pc:sldMkLst>
      </pc:sldChg>
      <pc:sldChg chg="modSp modNotesTx">
        <pc:chgData name="Metz, Loretta - FPAC-NRCS, AZ" userId="2b26dc92-d5c3-4839-9e28-e979d24780d6" providerId="ADAL" clId="{15D9DBF9-CBE9-4091-A6F8-DCE3C4A47444}" dt="2024-12-10T19:55:53.718" v="115" actId="20577"/>
        <pc:sldMkLst>
          <pc:docMk/>
          <pc:sldMk cId="1334869172" sldId="2880"/>
        </pc:sldMkLst>
      </pc:sldChg>
      <pc:sldChg chg="modSp">
        <pc:chgData name="Metz, Loretta - FPAC-NRCS, AZ" userId="2b26dc92-d5c3-4839-9e28-e979d24780d6" providerId="ADAL" clId="{15D9DBF9-CBE9-4091-A6F8-DCE3C4A47444}" dt="2024-12-10T19:50:21.429" v="106"/>
        <pc:sldMkLst>
          <pc:docMk/>
          <pc:sldMk cId="2994545298" sldId="2881"/>
        </pc:sldMkLst>
      </pc:sldChg>
      <pc:sldChg chg="modSp">
        <pc:chgData name="Metz, Loretta - FPAC-NRCS, AZ" userId="2b26dc92-d5c3-4839-9e28-e979d24780d6" providerId="ADAL" clId="{15D9DBF9-CBE9-4091-A6F8-DCE3C4A47444}" dt="2024-12-10T19:50:21.429" v="106"/>
        <pc:sldMkLst>
          <pc:docMk/>
          <pc:sldMk cId="1229909934" sldId="2883"/>
        </pc:sldMkLst>
      </pc:sldChg>
      <pc:sldChg chg="modSp">
        <pc:chgData name="Metz, Loretta - FPAC-NRCS, AZ" userId="2b26dc92-d5c3-4839-9e28-e979d24780d6" providerId="ADAL" clId="{15D9DBF9-CBE9-4091-A6F8-DCE3C4A47444}" dt="2024-12-10T19:50:21.429" v="106"/>
        <pc:sldMkLst>
          <pc:docMk/>
          <pc:sldMk cId="1210260802" sldId="2884"/>
        </pc:sldMkLst>
      </pc:sldChg>
      <pc:sldChg chg="modSp">
        <pc:chgData name="Metz, Loretta - FPAC-NRCS, AZ" userId="2b26dc92-d5c3-4839-9e28-e979d24780d6" providerId="ADAL" clId="{15D9DBF9-CBE9-4091-A6F8-DCE3C4A47444}" dt="2024-12-10T19:50:21.429" v="106"/>
        <pc:sldMkLst>
          <pc:docMk/>
          <pc:sldMk cId="1234802405" sldId="2894"/>
        </pc:sldMkLst>
      </pc:sldChg>
      <pc:sldChg chg="modSp">
        <pc:chgData name="Metz, Loretta - FPAC-NRCS, AZ" userId="2b26dc92-d5c3-4839-9e28-e979d24780d6" providerId="ADAL" clId="{15D9DBF9-CBE9-4091-A6F8-DCE3C4A47444}" dt="2024-12-10T19:50:21.429" v="106"/>
        <pc:sldMkLst>
          <pc:docMk/>
          <pc:sldMk cId="747843384" sldId="2895"/>
        </pc:sldMkLst>
      </pc:sldChg>
      <pc:sldChg chg="modSp">
        <pc:chgData name="Metz, Loretta - FPAC-NRCS, AZ" userId="2b26dc92-d5c3-4839-9e28-e979d24780d6" providerId="ADAL" clId="{15D9DBF9-CBE9-4091-A6F8-DCE3C4A47444}" dt="2024-12-10T19:50:21.429" v="106"/>
        <pc:sldMkLst>
          <pc:docMk/>
          <pc:sldMk cId="541379999" sldId="2896"/>
        </pc:sldMkLst>
      </pc:sldChg>
      <pc:sldChg chg="modSp">
        <pc:chgData name="Metz, Loretta - FPAC-NRCS, AZ" userId="2b26dc92-d5c3-4839-9e28-e979d24780d6" providerId="ADAL" clId="{15D9DBF9-CBE9-4091-A6F8-DCE3C4A47444}" dt="2024-12-10T19:50:21.429" v="106"/>
        <pc:sldMkLst>
          <pc:docMk/>
          <pc:sldMk cId="3880801348" sldId="2897"/>
        </pc:sldMkLst>
      </pc:sldChg>
      <pc:sldChg chg="addSp delSp modSp new mod modNotesTx">
        <pc:chgData name="Metz, Loretta - FPAC-NRCS, AZ" userId="2b26dc92-d5c3-4839-9e28-e979d24780d6" providerId="ADAL" clId="{15D9DBF9-CBE9-4091-A6F8-DCE3C4A47444}" dt="2024-12-10T19:49:09.164" v="104" actId="255"/>
        <pc:sldMkLst>
          <pc:docMk/>
          <pc:sldMk cId="2676390192" sldId="2899"/>
        </pc:sldMkLst>
      </pc:sldChg>
      <pc:sldMasterChg chg="del">
        <pc:chgData name="Metz, Loretta - FPAC-NRCS, AZ" userId="2b26dc92-d5c3-4839-9e28-e979d24780d6" providerId="ADAL" clId="{15D9DBF9-CBE9-4091-A6F8-DCE3C4A47444}" dt="2024-12-10T19:50:28.336" v="107" actId="2696"/>
        <pc:sldMasterMkLst>
          <pc:docMk/>
          <pc:sldMasterMk cId="1785158377" sldId="2147483715"/>
        </pc:sldMasterMkLst>
      </pc:sldMasterChg>
      <pc:sldMasterChg chg="modSp mod modSldLayout sldLayoutOrd">
        <pc:chgData name="Metz, Loretta - FPAC-NRCS, AZ" userId="2b26dc92-d5c3-4839-9e28-e979d24780d6" providerId="ADAL" clId="{15D9DBF9-CBE9-4091-A6F8-DCE3C4A47444}" dt="2024-12-10T19:53:32.465" v="113" actId="478"/>
        <pc:sldMasterMkLst>
          <pc:docMk/>
          <pc:sldMasterMk cId="779991219" sldId="2147483739"/>
        </pc:sldMasterMkLst>
        <pc:sldLayoutChg chg="ord">
          <pc:chgData name="Metz, Loretta - FPAC-NRCS, AZ" userId="2b26dc92-d5c3-4839-9e28-e979d24780d6" providerId="ADAL" clId="{15D9DBF9-CBE9-4091-A6F8-DCE3C4A47444}" dt="2024-12-10T19:37:57.423" v="43" actId="20578"/>
          <pc:sldLayoutMkLst>
            <pc:docMk/>
            <pc:sldMasterMk cId="779991219" sldId="2147483739"/>
            <pc:sldLayoutMk cId="1740352241" sldId="2147483740"/>
          </pc:sldLayoutMkLst>
        </pc:sldLayoutChg>
        <pc:sldLayoutChg chg="delSp modSp mod">
          <pc:chgData name="Metz, Loretta - FPAC-NRCS, AZ" userId="2b26dc92-d5c3-4839-9e28-e979d24780d6" providerId="ADAL" clId="{15D9DBF9-CBE9-4091-A6F8-DCE3C4A47444}" dt="2024-12-10T19:53:32.465" v="113" actId="478"/>
          <pc:sldLayoutMkLst>
            <pc:docMk/>
            <pc:sldMasterMk cId="779991219" sldId="2147483739"/>
            <pc:sldLayoutMk cId="2895780419" sldId="2147483754"/>
          </pc:sldLayoutMkLst>
        </pc:sldLayoutChg>
      </pc:sldMasterChg>
    </pc:docChg>
  </pc:docChgLst>
  <pc:docChgLst>
    <pc:chgData name="Beniston, Joshua - FPAC-NRCS, CA" userId="729a7325-1604-4ca0-9ff6-67b6606cf032" providerId="ADAL" clId="{2B77D52C-C719-4C40-ACE1-420E4AB329F2}"/>
    <pc:docChg chg="modSld modMainMaster modNotesMaster">
      <pc:chgData name="Beniston, Joshua - FPAC-NRCS, CA" userId="729a7325-1604-4ca0-9ff6-67b6606cf032" providerId="ADAL" clId="{2B77D52C-C719-4C40-ACE1-420E4AB329F2}" dt="2025-03-06T23:38:56.848" v="19"/>
      <pc:docMkLst>
        <pc:docMk/>
      </pc:docMkLst>
      <pc:sldChg chg="modSp mod modNotes">
        <pc:chgData name="Beniston, Joshua - FPAC-NRCS, CA" userId="729a7325-1604-4ca0-9ff6-67b6606cf032" providerId="ADAL" clId="{2B77D52C-C719-4C40-ACE1-420E4AB329F2}" dt="2025-03-06T23:38:56.848" v="19"/>
        <pc:sldMkLst>
          <pc:docMk/>
          <pc:sldMk cId="3179735194" sldId="300"/>
        </pc:sldMkLst>
        <pc:spChg chg="mod">
          <ac:chgData name="Beniston, Joshua - FPAC-NRCS, CA" userId="729a7325-1604-4ca0-9ff6-67b6606cf032" providerId="ADAL" clId="{2B77D52C-C719-4C40-ACE1-420E4AB329F2}" dt="2025-03-06T23:38:56.848" v="19"/>
          <ac:spMkLst>
            <pc:docMk/>
            <pc:sldMk cId="3179735194" sldId="300"/>
            <ac:spMk id="2" creationId="{5F017141-C151-CA4B-F007-C6C1F6A680AD}"/>
          </ac:spMkLst>
        </pc:spChg>
        <pc:spChg chg="mod">
          <ac:chgData name="Beniston, Joshua - FPAC-NRCS, CA" userId="729a7325-1604-4ca0-9ff6-67b6606cf032" providerId="ADAL" clId="{2B77D52C-C719-4C40-ACE1-420E4AB329F2}" dt="2025-03-06T23:38:56.848" v="19"/>
          <ac:spMkLst>
            <pc:docMk/>
            <pc:sldMk cId="3179735194" sldId="300"/>
            <ac:spMk id="3" creationId="{2C38F813-5587-6B5C-427E-E2D2270E3296}"/>
          </ac:spMkLst>
        </pc:spChg>
      </pc:sldChg>
      <pc:sldChg chg="modSp">
        <pc:chgData name="Beniston, Joshua - FPAC-NRCS, CA" userId="729a7325-1604-4ca0-9ff6-67b6606cf032" providerId="ADAL" clId="{2B77D52C-C719-4C40-ACE1-420E4AB329F2}" dt="2025-03-06T23:38:56.848" v="19"/>
        <pc:sldMkLst>
          <pc:docMk/>
          <pc:sldMk cId="2960045547" sldId="872"/>
        </pc:sldMkLst>
        <pc:spChg chg="mod">
          <ac:chgData name="Beniston, Joshua - FPAC-NRCS, CA" userId="729a7325-1604-4ca0-9ff6-67b6606cf032" providerId="ADAL" clId="{2B77D52C-C719-4C40-ACE1-420E4AB329F2}" dt="2025-03-06T23:38:56.848" v="19"/>
          <ac:spMkLst>
            <pc:docMk/>
            <pc:sldMk cId="2960045547" sldId="872"/>
            <ac:spMk id="3" creationId="{82D3719E-4BC1-7F62-4B96-A2283FEE8992}"/>
          </ac:spMkLst>
        </pc:spChg>
        <pc:spChg chg="mod">
          <ac:chgData name="Beniston, Joshua - FPAC-NRCS, CA" userId="729a7325-1604-4ca0-9ff6-67b6606cf032" providerId="ADAL" clId="{2B77D52C-C719-4C40-ACE1-420E4AB329F2}" dt="2025-03-06T23:38:56.848" v="19"/>
          <ac:spMkLst>
            <pc:docMk/>
            <pc:sldMk cId="2960045547" sldId="872"/>
            <ac:spMk id="4" creationId="{36177556-9794-10A4-4FEA-9C058B3DF57D}"/>
          </ac:spMkLst>
        </pc:spChg>
        <pc:spChg chg="mod">
          <ac:chgData name="Beniston, Joshua - FPAC-NRCS, CA" userId="729a7325-1604-4ca0-9ff6-67b6606cf032" providerId="ADAL" clId="{2B77D52C-C719-4C40-ACE1-420E4AB329F2}" dt="2025-03-06T23:38:56.848" v="19"/>
          <ac:spMkLst>
            <pc:docMk/>
            <pc:sldMk cId="2960045547" sldId="872"/>
            <ac:spMk id="5" creationId="{88B98E5D-9EF5-3D46-C0D5-03657633BAA7}"/>
          </ac:spMkLst>
        </pc:spChg>
        <pc:spChg chg="mod">
          <ac:chgData name="Beniston, Joshua - FPAC-NRCS, CA" userId="729a7325-1604-4ca0-9ff6-67b6606cf032" providerId="ADAL" clId="{2B77D52C-C719-4C40-ACE1-420E4AB329F2}" dt="2025-03-06T23:38:56.848" v="19"/>
          <ac:spMkLst>
            <pc:docMk/>
            <pc:sldMk cId="2960045547" sldId="872"/>
            <ac:spMk id="8" creationId="{213C0AB7-1436-4CAA-87AA-EE521644CC88}"/>
          </ac:spMkLst>
        </pc:spChg>
      </pc:sldChg>
      <pc:sldChg chg="modSp mod modNotes">
        <pc:chgData name="Beniston, Joshua - FPAC-NRCS, CA" userId="729a7325-1604-4ca0-9ff6-67b6606cf032" providerId="ADAL" clId="{2B77D52C-C719-4C40-ACE1-420E4AB329F2}" dt="2025-03-06T23:38:56.848" v="19"/>
        <pc:sldMkLst>
          <pc:docMk/>
          <pc:sldMk cId="1518219697" sldId="2844"/>
        </pc:sldMkLst>
        <pc:spChg chg="mod">
          <ac:chgData name="Beniston, Joshua - FPAC-NRCS, CA" userId="729a7325-1604-4ca0-9ff6-67b6606cf032" providerId="ADAL" clId="{2B77D52C-C719-4C40-ACE1-420E4AB329F2}" dt="2025-03-06T23:38:56.848" v="19"/>
          <ac:spMkLst>
            <pc:docMk/>
            <pc:sldMk cId="1518219697" sldId="2844"/>
            <ac:spMk id="2" creationId="{A352A415-AABD-F9AF-FA4A-1872C57DF270}"/>
          </ac:spMkLst>
        </pc:spChg>
        <pc:picChg chg="mod">
          <ac:chgData name="Beniston, Joshua - FPAC-NRCS, CA" userId="729a7325-1604-4ca0-9ff6-67b6606cf032" providerId="ADAL" clId="{2B77D52C-C719-4C40-ACE1-420E4AB329F2}" dt="2025-03-06T23:33:25.827" v="9" actId="962"/>
          <ac:picMkLst>
            <pc:docMk/>
            <pc:sldMk cId="1518219697" sldId="2844"/>
            <ac:picMk id="11" creationId="{7AE65AEE-0EFC-D55D-AACD-6F29B9782AF6}"/>
          </ac:picMkLst>
        </pc:picChg>
      </pc:sldChg>
      <pc:sldChg chg="modSp">
        <pc:chgData name="Beniston, Joshua - FPAC-NRCS, CA" userId="729a7325-1604-4ca0-9ff6-67b6606cf032" providerId="ADAL" clId="{2B77D52C-C719-4C40-ACE1-420E4AB329F2}" dt="2025-03-06T23:38:56.848" v="19"/>
        <pc:sldMkLst>
          <pc:docMk/>
          <pc:sldMk cId="4181194586" sldId="2845"/>
        </pc:sldMkLst>
        <pc:spChg chg="mod">
          <ac:chgData name="Beniston, Joshua - FPAC-NRCS, CA" userId="729a7325-1604-4ca0-9ff6-67b6606cf032" providerId="ADAL" clId="{2B77D52C-C719-4C40-ACE1-420E4AB329F2}" dt="2025-03-06T23:38:56.848" v="19"/>
          <ac:spMkLst>
            <pc:docMk/>
            <pc:sldMk cId="4181194586" sldId="2845"/>
            <ac:spMk id="3" creationId="{DF27D8D7-4A81-32B3-AC8C-6337D209F9EA}"/>
          </ac:spMkLst>
        </pc:spChg>
        <pc:picChg chg="mod">
          <ac:chgData name="Beniston, Joshua - FPAC-NRCS, CA" userId="729a7325-1604-4ca0-9ff6-67b6606cf032" providerId="ADAL" clId="{2B77D52C-C719-4C40-ACE1-420E4AB329F2}" dt="2025-03-06T23:38:56.848" v="19"/>
          <ac:picMkLst>
            <pc:docMk/>
            <pc:sldMk cId="4181194586" sldId="2845"/>
            <ac:picMk id="6" creationId="{A6D4EF87-C6CE-6E38-14B7-3A792A9BA0FE}"/>
          </ac:picMkLst>
        </pc:picChg>
      </pc:sldChg>
      <pc:sldChg chg="modSp mod modNotes">
        <pc:chgData name="Beniston, Joshua - FPAC-NRCS, CA" userId="729a7325-1604-4ca0-9ff6-67b6606cf032" providerId="ADAL" clId="{2B77D52C-C719-4C40-ACE1-420E4AB329F2}" dt="2025-03-06T23:38:56.848" v="19"/>
        <pc:sldMkLst>
          <pc:docMk/>
          <pc:sldMk cId="1289070514" sldId="2860"/>
        </pc:sldMkLst>
        <pc:spChg chg="mod">
          <ac:chgData name="Beniston, Joshua - FPAC-NRCS, CA" userId="729a7325-1604-4ca0-9ff6-67b6606cf032" providerId="ADAL" clId="{2B77D52C-C719-4C40-ACE1-420E4AB329F2}" dt="2025-03-06T23:38:56.848" v="19"/>
          <ac:spMkLst>
            <pc:docMk/>
            <pc:sldMk cId="1289070514" sldId="2860"/>
            <ac:spMk id="2" creationId="{5F017141-C151-CA4B-F007-C6C1F6A680AD}"/>
          </ac:spMkLst>
        </pc:spChg>
        <pc:spChg chg="mod">
          <ac:chgData name="Beniston, Joshua - FPAC-NRCS, CA" userId="729a7325-1604-4ca0-9ff6-67b6606cf032" providerId="ADAL" clId="{2B77D52C-C719-4C40-ACE1-420E4AB329F2}" dt="2025-03-06T23:38:56.848" v="19"/>
          <ac:spMkLst>
            <pc:docMk/>
            <pc:sldMk cId="1289070514" sldId="2860"/>
            <ac:spMk id="3" creationId="{2C38F813-5587-6B5C-427E-E2D2270E3296}"/>
          </ac:spMkLst>
        </pc:spChg>
      </pc:sldChg>
      <pc:sldChg chg="modSp modNotes">
        <pc:chgData name="Beniston, Joshua - FPAC-NRCS, CA" userId="729a7325-1604-4ca0-9ff6-67b6606cf032" providerId="ADAL" clId="{2B77D52C-C719-4C40-ACE1-420E4AB329F2}" dt="2025-03-06T23:38:56.848" v="19"/>
        <pc:sldMkLst>
          <pc:docMk/>
          <pc:sldMk cId="62482537" sldId="2861"/>
        </pc:sldMkLst>
        <pc:spChg chg="mod">
          <ac:chgData name="Beniston, Joshua - FPAC-NRCS, CA" userId="729a7325-1604-4ca0-9ff6-67b6606cf032" providerId="ADAL" clId="{2B77D52C-C719-4C40-ACE1-420E4AB329F2}" dt="2025-03-06T23:38:56.848" v="19"/>
          <ac:spMkLst>
            <pc:docMk/>
            <pc:sldMk cId="62482537" sldId="2861"/>
            <ac:spMk id="3" creationId="{D001171B-387F-DE85-8AEE-E44DC1CF244D}"/>
          </ac:spMkLst>
        </pc:spChg>
        <pc:picChg chg="mod">
          <ac:chgData name="Beniston, Joshua - FPAC-NRCS, CA" userId="729a7325-1604-4ca0-9ff6-67b6606cf032" providerId="ADAL" clId="{2B77D52C-C719-4C40-ACE1-420E4AB329F2}" dt="2025-03-06T23:38:56.848" v="19"/>
          <ac:picMkLst>
            <pc:docMk/>
            <pc:sldMk cId="62482537" sldId="2861"/>
            <ac:picMk id="5" creationId="{D2463782-CB81-1210-9926-E8158368B891}"/>
          </ac:picMkLst>
        </pc:picChg>
      </pc:sldChg>
      <pc:sldChg chg="modSp modNotes">
        <pc:chgData name="Beniston, Joshua - FPAC-NRCS, CA" userId="729a7325-1604-4ca0-9ff6-67b6606cf032" providerId="ADAL" clId="{2B77D52C-C719-4C40-ACE1-420E4AB329F2}" dt="2025-03-06T23:38:56.848" v="19"/>
        <pc:sldMkLst>
          <pc:docMk/>
          <pc:sldMk cId="432030592" sldId="2862"/>
        </pc:sldMkLst>
        <pc:spChg chg="mod">
          <ac:chgData name="Beniston, Joshua - FPAC-NRCS, CA" userId="729a7325-1604-4ca0-9ff6-67b6606cf032" providerId="ADAL" clId="{2B77D52C-C719-4C40-ACE1-420E4AB329F2}" dt="2025-03-06T23:38:56.848" v="19"/>
          <ac:spMkLst>
            <pc:docMk/>
            <pc:sldMk cId="432030592" sldId="2862"/>
            <ac:spMk id="5" creationId="{D029BB5C-1016-7B54-142C-0D7ABF6F6B76}"/>
          </ac:spMkLst>
        </pc:spChg>
      </pc:sldChg>
      <pc:sldChg chg="modSp mod modNotes">
        <pc:chgData name="Beniston, Joshua - FPAC-NRCS, CA" userId="729a7325-1604-4ca0-9ff6-67b6606cf032" providerId="ADAL" clId="{2B77D52C-C719-4C40-ACE1-420E4AB329F2}" dt="2025-03-06T23:38:56.848" v="19"/>
        <pc:sldMkLst>
          <pc:docMk/>
          <pc:sldMk cId="1733027761" sldId="2863"/>
        </pc:sldMkLst>
        <pc:spChg chg="mod">
          <ac:chgData name="Beniston, Joshua - FPAC-NRCS, CA" userId="729a7325-1604-4ca0-9ff6-67b6606cf032" providerId="ADAL" clId="{2B77D52C-C719-4C40-ACE1-420E4AB329F2}" dt="2025-03-06T23:34:18.815" v="18" actId="962"/>
          <ac:spMkLst>
            <pc:docMk/>
            <pc:sldMk cId="1733027761" sldId="2863"/>
            <ac:spMk id="2" creationId="{808B527D-D25D-248E-6DDA-C4D3757025D0}"/>
          </ac:spMkLst>
        </pc:spChg>
        <pc:picChg chg="mod">
          <ac:chgData name="Beniston, Joshua - FPAC-NRCS, CA" userId="729a7325-1604-4ca0-9ff6-67b6606cf032" providerId="ADAL" clId="{2B77D52C-C719-4C40-ACE1-420E4AB329F2}" dt="2025-03-06T23:38:56.848" v="19"/>
          <ac:picMkLst>
            <pc:docMk/>
            <pc:sldMk cId="1733027761" sldId="2863"/>
            <ac:picMk id="5" creationId="{CB978D38-99B3-EE2F-071B-B6C3265B15A5}"/>
          </ac:picMkLst>
        </pc:picChg>
        <pc:picChg chg="mod">
          <ac:chgData name="Beniston, Joshua - FPAC-NRCS, CA" userId="729a7325-1604-4ca0-9ff6-67b6606cf032" providerId="ADAL" clId="{2B77D52C-C719-4C40-ACE1-420E4AB329F2}" dt="2025-03-06T23:38:56.848" v="19"/>
          <ac:picMkLst>
            <pc:docMk/>
            <pc:sldMk cId="1733027761" sldId="2863"/>
            <ac:picMk id="6" creationId="{1931E49C-26CE-9242-EE02-184C278C1EF9}"/>
          </ac:picMkLst>
        </pc:picChg>
      </pc:sldChg>
      <pc:sldChg chg="modSp modNotes">
        <pc:chgData name="Beniston, Joshua - FPAC-NRCS, CA" userId="729a7325-1604-4ca0-9ff6-67b6606cf032" providerId="ADAL" clId="{2B77D52C-C719-4C40-ACE1-420E4AB329F2}" dt="2025-03-06T23:38:56.848" v="19"/>
        <pc:sldMkLst>
          <pc:docMk/>
          <pc:sldMk cId="1265999005" sldId="2864"/>
        </pc:sldMkLst>
        <pc:picChg chg="mod">
          <ac:chgData name="Beniston, Joshua - FPAC-NRCS, CA" userId="729a7325-1604-4ca0-9ff6-67b6606cf032" providerId="ADAL" clId="{2B77D52C-C719-4C40-ACE1-420E4AB329F2}" dt="2025-03-06T23:38:56.848" v="19"/>
          <ac:picMkLst>
            <pc:docMk/>
            <pc:sldMk cId="1265999005" sldId="2864"/>
            <ac:picMk id="4" creationId="{E879BAE8-6BCC-BE56-10AE-375119E2AF14}"/>
          </ac:picMkLst>
        </pc:picChg>
        <pc:picChg chg="mod">
          <ac:chgData name="Beniston, Joshua - FPAC-NRCS, CA" userId="729a7325-1604-4ca0-9ff6-67b6606cf032" providerId="ADAL" clId="{2B77D52C-C719-4C40-ACE1-420E4AB329F2}" dt="2025-03-06T23:38:56.848" v="19"/>
          <ac:picMkLst>
            <pc:docMk/>
            <pc:sldMk cId="1265999005" sldId="2864"/>
            <ac:picMk id="5" creationId="{957F0819-9A31-214D-06E5-1FDE68B019EB}"/>
          </ac:picMkLst>
        </pc:picChg>
      </pc:sldChg>
      <pc:sldChg chg="modSp modNotes">
        <pc:chgData name="Beniston, Joshua - FPAC-NRCS, CA" userId="729a7325-1604-4ca0-9ff6-67b6606cf032" providerId="ADAL" clId="{2B77D52C-C719-4C40-ACE1-420E4AB329F2}" dt="2025-03-06T23:38:56.848" v="19"/>
        <pc:sldMkLst>
          <pc:docMk/>
          <pc:sldMk cId="602387282" sldId="2865"/>
        </pc:sldMkLst>
        <pc:spChg chg="mod">
          <ac:chgData name="Beniston, Joshua - FPAC-NRCS, CA" userId="729a7325-1604-4ca0-9ff6-67b6606cf032" providerId="ADAL" clId="{2B77D52C-C719-4C40-ACE1-420E4AB329F2}" dt="2025-03-06T23:38:56.848" v="19"/>
          <ac:spMkLst>
            <pc:docMk/>
            <pc:sldMk cId="602387282" sldId="2865"/>
            <ac:spMk id="3" creationId="{C0838F88-2D09-A57B-FAFF-74EC0FB994D3}"/>
          </ac:spMkLst>
        </pc:spChg>
        <pc:spChg chg="mod">
          <ac:chgData name="Beniston, Joshua - FPAC-NRCS, CA" userId="729a7325-1604-4ca0-9ff6-67b6606cf032" providerId="ADAL" clId="{2B77D52C-C719-4C40-ACE1-420E4AB329F2}" dt="2025-03-06T23:38:56.848" v="19"/>
          <ac:spMkLst>
            <pc:docMk/>
            <pc:sldMk cId="602387282" sldId="2865"/>
            <ac:spMk id="5" creationId="{2016309A-3E96-2953-CF5C-9284BE2803B0}"/>
          </ac:spMkLst>
        </pc:spChg>
        <pc:picChg chg="mod">
          <ac:chgData name="Beniston, Joshua - FPAC-NRCS, CA" userId="729a7325-1604-4ca0-9ff6-67b6606cf032" providerId="ADAL" clId="{2B77D52C-C719-4C40-ACE1-420E4AB329F2}" dt="2025-03-06T23:38:56.848" v="19"/>
          <ac:picMkLst>
            <pc:docMk/>
            <pc:sldMk cId="602387282" sldId="2865"/>
            <ac:picMk id="4" creationId="{40D49017-7314-22A6-220D-F5308FBB8465}"/>
          </ac:picMkLst>
        </pc:picChg>
      </pc:sldChg>
      <pc:sldChg chg="modSp modNotes">
        <pc:chgData name="Beniston, Joshua - FPAC-NRCS, CA" userId="729a7325-1604-4ca0-9ff6-67b6606cf032" providerId="ADAL" clId="{2B77D52C-C719-4C40-ACE1-420E4AB329F2}" dt="2025-03-06T23:38:56.848" v="19"/>
        <pc:sldMkLst>
          <pc:docMk/>
          <pc:sldMk cId="1708244075" sldId="2866"/>
        </pc:sldMkLst>
        <pc:picChg chg="mod">
          <ac:chgData name="Beniston, Joshua - FPAC-NRCS, CA" userId="729a7325-1604-4ca0-9ff6-67b6606cf032" providerId="ADAL" clId="{2B77D52C-C719-4C40-ACE1-420E4AB329F2}" dt="2025-03-06T23:38:56.848" v="19"/>
          <ac:picMkLst>
            <pc:docMk/>
            <pc:sldMk cId="1708244075" sldId="2866"/>
            <ac:picMk id="5" creationId="{AC933E39-C78F-2660-75FE-8F9F5737D4C8}"/>
          </ac:picMkLst>
        </pc:picChg>
      </pc:sldChg>
      <pc:sldChg chg="modSp modNotes">
        <pc:chgData name="Beniston, Joshua - FPAC-NRCS, CA" userId="729a7325-1604-4ca0-9ff6-67b6606cf032" providerId="ADAL" clId="{2B77D52C-C719-4C40-ACE1-420E4AB329F2}" dt="2025-03-06T23:38:56.848" v="19"/>
        <pc:sldMkLst>
          <pc:docMk/>
          <pc:sldMk cId="2037889073" sldId="2867"/>
        </pc:sldMkLst>
        <pc:spChg chg="mod">
          <ac:chgData name="Beniston, Joshua - FPAC-NRCS, CA" userId="729a7325-1604-4ca0-9ff6-67b6606cf032" providerId="ADAL" clId="{2B77D52C-C719-4C40-ACE1-420E4AB329F2}" dt="2025-03-06T23:38:56.848" v="19"/>
          <ac:spMkLst>
            <pc:docMk/>
            <pc:sldMk cId="2037889073" sldId="2867"/>
            <ac:spMk id="3" creationId="{9D0F06B9-08DC-0261-0C62-55FAB4E9B8EF}"/>
          </ac:spMkLst>
        </pc:spChg>
        <pc:picChg chg="mod">
          <ac:chgData name="Beniston, Joshua - FPAC-NRCS, CA" userId="729a7325-1604-4ca0-9ff6-67b6606cf032" providerId="ADAL" clId="{2B77D52C-C719-4C40-ACE1-420E4AB329F2}" dt="2025-03-06T23:38:56.848" v="19"/>
          <ac:picMkLst>
            <pc:docMk/>
            <pc:sldMk cId="2037889073" sldId="2867"/>
            <ac:picMk id="5" creationId="{6F9E798A-AA62-F455-2444-1A1B718C33F9}"/>
          </ac:picMkLst>
        </pc:picChg>
      </pc:sldChg>
      <pc:sldChg chg="modSp modNotes">
        <pc:chgData name="Beniston, Joshua - FPAC-NRCS, CA" userId="729a7325-1604-4ca0-9ff6-67b6606cf032" providerId="ADAL" clId="{2B77D52C-C719-4C40-ACE1-420E4AB329F2}" dt="2025-03-06T23:38:56.848" v="19"/>
        <pc:sldMkLst>
          <pc:docMk/>
          <pc:sldMk cId="2180782092" sldId="2868"/>
        </pc:sldMkLst>
        <pc:spChg chg="mod">
          <ac:chgData name="Beniston, Joshua - FPAC-NRCS, CA" userId="729a7325-1604-4ca0-9ff6-67b6606cf032" providerId="ADAL" clId="{2B77D52C-C719-4C40-ACE1-420E4AB329F2}" dt="2025-03-06T23:38:56.848" v="19"/>
          <ac:spMkLst>
            <pc:docMk/>
            <pc:sldMk cId="2180782092" sldId="2868"/>
            <ac:spMk id="5" creationId="{EE67EE2C-F763-B14E-046D-70627735EA69}"/>
          </ac:spMkLst>
        </pc:spChg>
        <pc:picChg chg="mod">
          <ac:chgData name="Beniston, Joshua - FPAC-NRCS, CA" userId="729a7325-1604-4ca0-9ff6-67b6606cf032" providerId="ADAL" clId="{2B77D52C-C719-4C40-ACE1-420E4AB329F2}" dt="2025-03-06T23:38:56.848" v="19"/>
          <ac:picMkLst>
            <pc:docMk/>
            <pc:sldMk cId="2180782092" sldId="2868"/>
            <ac:picMk id="1026" creationId="{A4B656D4-F091-4171-B60D-F831309F2C7E}"/>
          </ac:picMkLst>
        </pc:picChg>
      </pc:sldChg>
      <pc:sldChg chg="modNotes">
        <pc:chgData name="Beniston, Joshua - FPAC-NRCS, CA" userId="729a7325-1604-4ca0-9ff6-67b6606cf032" providerId="ADAL" clId="{2B77D52C-C719-4C40-ACE1-420E4AB329F2}" dt="2025-03-06T23:38:56.848" v="19"/>
        <pc:sldMkLst>
          <pc:docMk/>
          <pc:sldMk cId="708466970" sldId="2870"/>
        </pc:sldMkLst>
      </pc:sldChg>
      <pc:sldChg chg="modSp modNotes">
        <pc:chgData name="Beniston, Joshua - FPAC-NRCS, CA" userId="729a7325-1604-4ca0-9ff6-67b6606cf032" providerId="ADAL" clId="{2B77D52C-C719-4C40-ACE1-420E4AB329F2}" dt="2025-03-06T23:38:56.848" v="19"/>
        <pc:sldMkLst>
          <pc:docMk/>
          <pc:sldMk cId="3828763500" sldId="2871"/>
        </pc:sldMkLst>
        <pc:spChg chg="mod">
          <ac:chgData name="Beniston, Joshua - FPAC-NRCS, CA" userId="729a7325-1604-4ca0-9ff6-67b6606cf032" providerId="ADAL" clId="{2B77D52C-C719-4C40-ACE1-420E4AB329F2}" dt="2025-03-06T23:38:56.848" v="19"/>
          <ac:spMkLst>
            <pc:docMk/>
            <pc:sldMk cId="3828763500" sldId="2871"/>
            <ac:spMk id="3" creationId="{1602609A-016A-3C66-A86C-C5555FD18CBF}"/>
          </ac:spMkLst>
        </pc:spChg>
        <pc:picChg chg="mod">
          <ac:chgData name="Beniston, Joshua - FPAC-NRCS, CA" userId="729a7325-1604-4ca0-9ff6-67b6606cf032" providerId="ADAL" clId="{2B77D52C-C719-4C40-ACE1-420E4AB329F2}" dt="2025-03-06T23:38:56.848" v="19"/>
          <ac:picMkLst>
            <pc:docMk/>
            <pc:sldMk cId="3828763500" sldId="2871"/>
            <ac:picMk id="5" creationId="{7B7F998D-0EB1-8C5C-53C9-8EF06C70057A}"/>
          </ac:picMkLst>
        </pc:picChg>
      </pc:sldChg>
      <pc:sldChg chg="modSp modNotes">
        <pc:chgData name="Beniston, Joshua - FPAC-NRCS, CA" userId="729a7325-1604-4ca0-9ff6-67b6606cf032" providerId="ADAL" clId="{2B77D52C-C719-4C40-ACE1-420E4AB329F2}" dt="2025-03-06T23:38:56.848" v="19"/>
        <pc:sldMkLst>
          <pc:docMk/>
          <pc:sldMk cId="4180536729" sldId="2872"/>
        </pc:sldMkLst>
        <pc:spChg chg="mod">
          <ac:chgData name="Beniston, Joshua - FPAC-NRCS, CA" userId="729a7325-1604-4ca0-9ff6-67b6606cf032" providerId="ADAL" clId="{2B77D52C-C719-4C40-ACE1-420E4AB329F2}" dt="2025-03-06T23:38:56.848" v="19"/>
          <ac:spMkLst>
            <pc:docMk/>
            <pc:sldMk cId="4180536729" sldId="2872"/>
            <ac:spMk id="3" creationId="{C5D2248D-8539-CCDC-6018-E83DDA7AB2A0}"/>
          </ac:spMkLst>
        </pc:spChg>
      </pc:sldChg>
      <pc:sldChg chg="modNotes">
        <pc:chgData name="Beniston, Joshua - FPAC-NRCS, CA" userId="729a7325-1604-4ca0-9ff6-67b6606cf032" providerId="ADAL" clId="{2B77D52C-C719-4C40-ACE1-420E4AB329F2}" dt="2025-03-06T23:38:56.848" v="19"/>
        <pc:sldMkLst>
          <pc:docMk/>
          <pc:sldMk cId="3433463375" sldId="2873"/>
        </pc:sldMkLst>
      </pc:sldChg>
      <pc:sldChg chg="modNotes">
        <pc:chgData name="Beniston, Joshua - FPAC-NRCS, CA" userId="729a7325-1604-4ca0-9ff6-67b6606cf032" providerId="ADAL" clId="{2B77D52C-C719-4C40-ACE1-420E4AB329F2}" dt="2025-03-06T23:38:56.848" v="19"/>
        <pc:sldMkLst>
          <pc:docMk/>
          <pc:sldMk cId="2404917371" sldId="2874"/>
        </pc:sldMkLst>
      </pc:sldChg>
      <pc:sldChg chg="modSp modNotes">
        <pc:chgData name="Beniston, Joshua - FPAC-NRCS, CA" userId="729a7325-1604-4ca0-9ff6-67b6606cf032" providerId="ADAL" clId="{2B77D52C-C719-4C40-ACE1-420E4AB329F2}" dt="2025-03-06T23:38:56.848" v="19"/>
        <pc:sldMkLst>
          <pc:docMk/>
          <pc:sldMk cId="2624516189" sldId="2875"/>
        </pc:sldMkLst>
        <pc:picChg chg="mod">
          <ac:chgData name="Beniston, Joshua - FPAC-NRCS, CA" userId="729a7325-1604-4ca0-9ff6-67b6606cf032" providerId="ADAL" clId="{2B77D52C-C719-4C40-ACE1-420E4AB329F2}" dt="2025-03-06T23:38:56.848" v="19"/>
          <ac:picMkLst>
            <pc:docMk/>
            <pc:sldMk cId="2624516189" sldId="2875"/>
            <ac:picMk id="5" creationId="{2F83D6A1-CC68-6787-16C1-53B6461BC2BD}"/>
          </ac:picMkLst>
        </pc:picChg>
      </pc:sldChg>
      <pc:sldChg chg="modSp modNotes">
        <pc:chgData name="Beniston, Joshua - FPAC-NRCS, CA" userId="729a7325-1604-4ca0-9ff6-67b6606cf032" providerId="ADAL" clId="{2B77D52C-C719-4C40-ACE1-420E4AB329F2}" dt="2025-03-06T23:38:56.848" v="19"/>
        <pc:sldMkLst>
          <pc:docMk/>
          <pc:sldMk cId="3693766584" sldId="2876"/>
        </pc:sldMkLst>
        <pc:spChg chg="mod">
          <ac:chgData name="Beniston, Joshua - FPAC-NRCS, CA" userId="729a7325-1604-4ca0-9ff6-67b6606cf032" providerId="ADAL" clId="{2B77D52C-C719-4C40-ACE1-420E4AB329F2}" dt="2025-03-06T23:38:56.848" v="19"/>
          <ac:spMkLst>
            <pc:docMk/>
            <pc:sldMk cId="3693766584" sldId="2876"/>
            <ac:spMk id="8" creationId="{D066D4CD-9726-902B-2CC9-1AFAF1490B8A}"/>
          </ac:spMkLst>
        </pc:spChg>
        <pc:picChg chg="mod">
          <ac:chgData name="Beniston, Joshua - FPAC-NRCS, CA" userId="729a7325-1604-4ca0-9ff6-67b6606cf032" providerId="ADAL" clId="{2B77D52C-C719-4C40-ACE1-420E4AB329F2}" dt="2025-03-06T23:38:56.848" v="19"/>
          <ac:picMkLst>
            <pc:docMk/>
            <pc:sldMk cId="3693766584" sldId="2876"/>
            <ac:picMk id="7" creationId="{BED55E5A-75C7-920E-1DFF-348E9BCBB828}"/>
          </ac:picMkLst>
        </pc:picChg>
      </pc:sldChg>
      <pc:sldChg chg="modSp modNotes">
        <pc:chgData name="Beniston, Joshua - FPAC-NRCS, CA" userId="729a7325-1604-4ca0-9ff6-67b6606cf032" providerId="ADAL" clId="{2B77D52C-C719-4C40-ACE1-420E4AB329F2}" dt="2025-03-06T23:38:56.848" v="19"/>
        <pc:sldMkLst>
          <pc:docMk/>
          <pc:sldMk cId="1990472042" sldId="2877"/>
        </pc:sldMkLst>
        <pc:picChg chg="mod">
          <ac:chgData name="Beniston, Joshua - FPAC-NRCS, CA" userId="729a7325-1604-4ca0-9ff6-67b6606cf032" providerId="ADAL" clId="{2B77D52C-C719-4C40-ACE1-420E4AB329F2}" dt="2025-03-06T23:38:56.848" v="19"/>
          <ac:picMkLst>
            <pc:docMk/>
            <pc:sldMk cId="1990472042" sldId="2877"/>
            <ac:picMk id="6" creationId="{3A91A821-A44C-C231-E738-AF77BD6864F7}"/>
          </ac:picMkLst>
        </pc:picChg>
      </pc:sldChg>
      <pc:sldChg chg="modSp modNotes">
        <pc:chgData name="Beniston, Joshua - FPAC-NRCS, CA" userId="729a7325-1604-4ca0-9ff6-67b6606cf032" providerId="ADAL" clId="{2B77D52C-C719-4C40-ACE1-420E4AB329F2}" dt="2025-03-06T23:38:56.848" v="19"/>
        <pc:sldMkLst>
          <pc:docMk/>
          <pc:sldMk cId="3543668907" sldId="2878"/>
        </pc:sldMkLst>
        <pc:spChg chg="mod">
          <ac:chgData name="Beniston, Joshua - FPAC-NRCS, CA" userId="729a7325-1604-4ca0-9ff6-67b6606cf032" providerId="ADAL" clId="{2B77D52C-C719-4C40-ACE1-420E4AB329F2}" dt="2025-03-06T23:38:56.848" v="19"/>
          <ac:spMkLst>
            <pc:docMk/>
            <pc:sldMk cId="3543668907" sldId="2878"/>
            <ac:spMk id="3" creationId="{88AA0CB5-91A4-6875-24AE-0007FBE312E5}"/>
          </ac:spMkLst>
        </pc:spChg>
        <pc:picChg chg="mod">
          <ac:chgData name="Beniston, Joshua - FPAC-NRCS, CA" userId="729a7325-1604-4ca0-9ff6-67b6606cf032" providerId="ADAL" clId="{2B77D52C-C719-4C40-ACE1-420E4AB329F2}" dt="2025-03-06T23:38:56.848" v="19"/>
          <ac:picMkLst>
            <pc:docMk/>
            <pc:sldMk cId="3543668907" sldId="2878"/>
            <ac:picMk id="5" creationId="{45E02CEB-936E-E557-C835-72508F16A9F8}"/>
          </ac:picMkLst>
        </pc:picChg>
      </pc:sldChg>
      <pc:sldChg chg="modSp modNotes">
        <pc:chgData name="Beniston, Joshua - FPAC-NRCS, CA" userId="729a7325-1604-4ca0-9ff6-67b6606cf032" providerId="ADAL" clId="{2B77D52C-C719-4C40-ACE1-420E4AB329F2}" dt="2025-03-06T23:38:56.848" v="19"/>
        <pc:sldMkLst>
          <pc:docMk/>
          <pc:sldMk cId="252142067" sldId="2879"/>
        </pc:sldMkLst>
        <pc:spChg chg="mod">
          <ac:chgData name="Beniston, Joshua - FPAC-NRCS, CA" userId="729a7325-1604-4ca0-9ff6-67b6606cf032" providerId="ADAL" clId="{2B77D52C-C719-4C40-ACE1-420E4AB329F2}" dt="2025-03-06T23:38:56.848" v="19"/>
          <ac:spMkLst>
            <pc:docMk/>
            <pc:sldMk cId="252142067" sldId="2879"/>
            <ac:spMk id="3" creationId="{88AA0CB5-91A4-6875-24AE-0007FBE312E5}"/>
          </ac:spMkLst>
        </pc:spChg>
        <pc:picChg chg="mod">
          <ac:chgData name="Beniston, Joshua - FPAC-NRCS, CA" userId="729a7325-1604-4ca0-9ff6-67b6606cf032" providerId="ADAL" clId="{2B77D52C-C719-4C40-ACE1-420E4AB329F2}" dt="2025-03-06T23:38:56.848" v="19"/>
          <ac:picMkLst>
            <pc:docMk/>
            <pc:sldMk cId="252142067" sldId="2879"/>
            <ac:picMk id="4" creationId="{EEDA89C6-140E-8F82-DBE9-1553AC2B9F0B}"/>
          </ac:picMkLst>
        </pc:picChg>
      </pc:sldChg>
      <pc:sldChg chg="modSp modNotes">
        <pc:chgData name="Beniston, Joshua - FPAC-NRCS, CA" userId="729a7325-1604-4ca0-9ff6-67b6606cf032" providerId="ADAL" clId="{2B77D52C-C719-4C40-ACE1-420E4AB329F2}" dt="2025-03-06T23:38:56.848" v="19"/>
        <pc:sldMkLst>
          <pc:docMk/>
          <pc:sldMk cId="1334869172" sldId="2880"/>
        </pc:sldMkLst>
        <pc:spChg chg="mod">
          <ac:chgData name="Beniston, Joshua - FPAC-NRCS, CA" userId="729a7325-1604-4ca0-9ff6-67b6606cf032" providerId="ADAL" clId="{2B77D52C-C719-4C40-ACE1-420E4AB329F2}" dt="2025-03-06T23:38:56.848" v="19"/>
          <ac:spMkLst>
            <pc:docMk/>
            <pc:sldMk cId="1334869172" sldId="2880"/>
            <ac:spMk id="3" creationId="{88AA0CB5-91A4-6875-24AE-0007FBE312E5}"/>
          </ac:spMkLst>
        </pc:spChg>
        <pc:picChg chg="mod">
          <ac:chgData name="Beniston, Joshua - FPAC-NRCS, CA" userId="729a7325-1604-4ca0-9ff6-67b6606cf032" providerId="ADAL" clId="{2B77D52C-C719-4C40-ACE1-420E4AB329F2}" dt="2025-03-06T23:38:56.848" v="19"/>
          <ac:picMkLst>
            <pc:docMk/>
            <pc:sldMk cId="1334869172" sldId="2880"/>
            <ac:picMk id="5" creationId="{BAAEC708-C5A9-57FF-2D81-ECFD6021AB2E}"/>
          </ac:picMkLst>
        </pc:picChg>
      </pc:sldChg>
      <pc:sldChg chg="modSp modNotes">
        <pc:chgData name="Beniston, Joshua - FPAC-NRCS, CA" userId="729a7325-1604-4ca0-9ff6-67b6606cf032" providerId="ADAL" clId="{2B77D52C-C719-4C40-ACE1-420E4AB329F2}" dt="2025-03-06T23:38:56.848" v="19"/>
        <pc:sldMkLst>
          <pc:docMk/>
          <pc:sldMk cId="2994545298" sldId="2881"/>
        </pc:sldMkLst>
        <pc:spChg chg="mod">
          <ac:chgData name="Beniston, Joshua - FPAC-NRCS, CA" userId="729a7325-1604-4ca0-9ff6-67b6606cf032" providerId="ADAL" clId="{2B77D52C-C719-4C40-ACE1-420E4AB329F2}" dt="2025-03-06T23:38:56.848" v="19"/>
          <ac:spMkLst>
            <pc:docMk/>
            <pc:sldMk cId="2994545298" sldId="2881"/>
            <ac:spMk id="3" creationId="{2F4D4976-F278-5C97-56D9-114ED69DEBAB}"/>
          </ac:spMkLst>
        </pc:spChg>
        <pc:picChg chg="mod">
          <ac:chgData name="Beniston, Joshua - FPAC-NRCS, CA" userId="729a7325-1604-4ca0-9ff6-67b6606cf032" providerId="ADAL" clId="{2B77D52C-C719-4C40-ACE1-420E4AB329F2}" dt="2025-03-06T23:38:56.848" v="19"/>
          <ac:picMkLst>
            <pc:docMk/>
            <pc:sldMk cId="2994545298" sldId="2881"/>
            <ac:picMk id="5" creationId="{93A25F98-27F7-33DE-377E-7A3ED3444E93}"/>
          </ac:picMkLst>
        </pc:picChg>
      </pc:sldChg>
      <pc:sldChg chg="modSp modNotes">
        <pc:chgData name="Beniston, Joshua - FPAC-NRCS, CA" userId="729a7325-1604-4ca0-9ff6-67b6606cf032" providerId="ADAL" clId="{2B77D52C-C719-4C40-ACE1-420E4AB329F2}" dt="2025-03-06T23:38:56.848" v="19"/>
        <pc:sldMkLst>
          <pc:docMk/>
          <pc:sldMk cId="1511254092" sldId="2882"/>
        </pc:sldMkLst>
        <pc:spChg chg="mod">
          <ac:chgData name="Beniston, Joshua - FPAC-NRCS, CA" userId="729a7325-1604-4ca0-9ff6-67b6606cf032" providerId="ADAL" clId="{2B77D52C-C719-4C40-ACE1-420E4AB329F2}" dt="2025-03-06T23:38:56.848" v="19"/>
          <ac:spMkLst>
            <pc:docMk/>
            <pc:sldMk cId="1511254092" sldId="2882"/>
            <ac:spMk id="2" creationId="{B9A56FAF-84B6-E408-B3AD-D343B7477942}"/>
          </ac:spMkLst>
        </pc:spChg>
      </pc:sldChg>
      <pc:sldChg chg="modNotes">
        <pc:chgData name="Beniston, Joshua - FPAC-NRCS, CA" userId="729a7325-1604-4ca0-9ff6-67b6606cf032" providerId="ADAL" clId="{2B77D52C-C719-4C40-ACE1-420E4AB329F2}" dt="2025-03-06T23:38:56.848" v="19"/>
        <pc:sldMkLst>
          <pc:docMk/>
          <pc:sldMk cId="1229909934" sldId="2883"/>
        </pc:sldMkLst>
      </pc:sldChg>
      <pc:sldChg chg="modNotes">
        <pc:chgData name="Beniston, Joshua - FPAC-NRCS, CA" userId="729a7325-1604-4ca0-9ff6-67b6606cf032" providerId="ADAL" clId="{2B77D52C-C719-4C40-ACE1-420E4AB329F2}" dt="2025-03-06T23:38:56.848" v="19"/>
        <pc:sldMkLst>
          <pc:docMk/>
          <pc:sldMk cId="1210260802" sldId="2884"/>
        </pc:sldMkLst>
      </pc:sldChg>
      <pc:sldChg chg="modSp modNotes">
        <pc:chgData name="Beniston, Joshua - FPAC-NRCS, CA" userId="729a7325-1604-4ca0-9ff6-67b6606cf032" providerId="ADAL" clId="{2B77D52C-C719-4C40-ACE1-420E4AB329F2}" dt="2025-03-06T23:38:56.848" v="19"/>
        <pc:sldMkLst>
          <pc:docMk/>
          <pc:sldMk cId="1234802405" sldId="2894"/>
        </pc:sldMkLst>
      </pc:sldChg>
      <pc:sldChg chg="modSp modNotes">
        <pc:chgData name="Beniston, Joshua - FPAC-NRCS, CA" userId="729a7325-1604-4ca0-9ff6-67b6606cf032" providerId="ADAL" clId="{2B77D52C-C719-4C40-ACE1-420E4AB329F2}" dt="2025-03-06T23:38:56.848" v="19"/>
        <pc:sldMkLst>
          <pc:docMk/>
          <pc:sldMk cId="747843384" sldId="2895"/>
        </pc:sldMkLst>
        <pc:spChg chg="mod">
          <ac:chgData name="Beniston, Joshua - FPAC-NRCS, CA" userId="729a7325-1604-4ca0-9ff6-67b6606cf032" providerId="ADAL" clId="{2B77D52C-C719-4C40-ACE1-420E4AB329F2}" dt="2025-03-06T23:38:56.848" v="19"/>
          <ac:spMkLst>
            <pc:docMk/>
            <pc:sldMk cId="747843384" sldId="2895"/>
            <ac:spMk id="3" creationId="{7B786076-9ECE-9FD1-16E6-A0E97B85B533}"/>
          </ac:spMkLst>
        </pc:spChg>
      </pc:sldChg>
      <pc:sldChg chg="modSp modNotes">
        <pc:chgData name="Beniston, Joshua - FPAC-NRCS, CA" userId="729a7325-1604-4ca0-9ff6-67b6606cf032" providerId="ADAL" clId="{2B77D52C-C719-4C40-ACE1-420E4AB329F2}" dt="2025-03-06T23:38:56.848" v="19"/>
        <pc:sldMkLst>
          <pc:docMk/>
          <pc:sldMk cId="541379999" sldId="2896"/>
        </pc:sldMkLst>
      </pc:sldChg>
      <pc:sldChg chg="modSp modNotes">
        <pc:chgData name="Beniston, Joshua - FPAC-NRCS, CA" userId="729a7325-1604-4ca0-9ff6-67b6606cf032" providerId="ADAL" clId="{2B77D52C-C719-4C40-ACE1-420E4AB329F2}" dt="2025-03-06T23:38:56.848" v="19"/>
        <pc:sldMkLst>
          <pc:docMk/>
          <pc:sldMk cId="3880801348" sldId="2897"/>
        </pc:sldMkLst>
      </pc:sldChg>
      <pc:sldChg chg="modSp modNotes">
        <pc:chgData name="Beniston, Joshua - FPAC-NRCS, CA" userId="729a7325-1604-4ca0-9ff6-67b6606cf032" providerId="ADAL" clId="{2B77D52C-C719-4C40-ACE1-420E4AB329F2}" dt="2025-03-06T23:38:56.848" v="19"/>
        <pc:sldMkLst>
          <pc:docMk/>
          <pc:sldMk cId="1449478697" sldId="2898"/>
        </pc:sldMkLst>
      </pc:sldChg>
      <pc:sldChg chg="modSp mod modNotes">
        <pc:chgData name="Beniston, Joshua - FPAC-NRCS, CA" userId="729a7325-1604-4ca0-9ff6-67b6606cf032" providerId="ADAL" clId="{2B77D52C-C719-4C40-ACE1-420E4AB329F2}" dt="2025-03-06T23:38:56.848" v="19"/>
        <pc:sldMkLst>
          <pc:docMk/>
          <pc:sldMk cId="2676390192" sldId="2899"/>
        </pc:sldMkLst>
        <pc:spChg chg="mod">
          <ac:chgData name="Beniston, Joshua - FPAC-NRCS, CA" userId="729a7325-1604-4ca0-9ff6-67b6606cf032" providerId="ADAL" clId="{2B77D52C-C719-4C40-ACE1-420E4AB329F2}" dt="2025-03-06T23:38:56.848" v="19"/>
          <ac:spMkLst>
            <pc:docMk/>
            <pc:sldMk cId="2676390192" sldId="2899"/>
            <ac:spMk id="2" creationId="{0B4366E7-D626-1733-9C4E-906AA35647FB}"/>
          </ac:spMkLst>
        </pc:spChg>
        <pc:picChg chg="mod">
          <ac:chgData name="Beniston, Joshua - FPAC-NRCS, CA" userId="729a7325-1604-4ca0-9ff6-67b6606cf032" providerId="ADAL" clId="{2B77D52C-C719-4C40-ACE1-420E4AB329F2}" dt="2025-03-06T23:38:56.848" v="19"/>
          <ac:picMkLst>
            <pc:docMk/>
            <pc:sldMk cId="2676390192" sldId="2899"/>
            <ac:picMk id="6" creationId="{93B6DC1A-4356-E909-E7E8-A3038D847F9D}"/>
          </ac:picMkLst>
        </pc:picChg>
      </pc:sldChg>
      <pc:sldChg chg="modSp modNotes">
        <pc:chgData name="Beniston, Joshua - FPAC-NRCS, CA" userId="729a7325-1604-4ca0-9ff6-67b6606cf032" providerId="ADAL" clId="{2B77D52C-C719-4C40-ACE1-420E4AB329F2}" dt="2025-03-06T23:38:56.848" v="19"/>
        <pc:sldMkLst>
          <pc:docMk/>
          <pc:sldMk cId="458235603" sldId="2900"/>
        </pc:sldMkLst>
        <pc:spChg chg="mod">
          <ac:chgData name="Beniston, Joshua - FPAC-NRCS, CA" userId="729a7325-1604-4ca0-9ff6-67b6606cf032" providerId="ADAL" clId="{2B77D52C-C719-4C40-ACE1-420E4AB329F2}" dt="2025-03-06T23:38:56.848" v="19"/>
          <ac:spMkLst>
            <pc:docMk/>
            <pc:sldMk cId="458235603" sldId="2900"/>
            <ac:spMk id="3" creationId="{D42D0FC8-ADBD-79BE-8284-7F71BA5AA6FB}"/>
          </ac:spMkLst>
        </pc:spChg>
        <pc:picChg chg="mod">
          <ac:chgData name="Beniston, Joshua - FPAC-NRCS, CA" userId="729a7325-1604-4ca0-9ff6-67b6606cf032" providerId="ADAL" clId="{2B77D52C-C719-4C40-ACE1-420E4AB329F2}" dt="2025-03-06T23:38:56.848" v="19"/>
          <ac:picMkLst>
            <pc:docMk/>
            <pc:sldMk cId="458235603" sldId="2900"/>
            <ac:picMk id="4" creationId="{B51BE1AE-575C-A46D-D0F2-25DC330B1DAE}"/>
          </ac:picMkLst>
        </pc:picChg>
      </pc:sldChg>
      <pc:sldChg chg="modSp modNotes">
        <pc:chgData name="Beniston, Joshua - FPAC-NRCS, CA" userId="729a7325-1604-4ca0-9ff6-67b6606cf032" providerId="ADAL" clId="{2B77D52C-C719-4C40-ACE1-420E4AB329F2}" dt="2025-03-06T23:38:56.848" v="19"/>
        <pc:sldMkLst>
          <pc:docMk/>
          <pc:sldMk cId="822797431" sldId="2901"/>
        </pc:sldMkLst>
        <pc:spChg chg="mod">
          <ac:chgData name="Beniston, Joshua - FPAC-NRCS, CA" userId="729a7325-1604-4ca0-9ff6-67b6606cf032" providerId="ADAL" clId="{2B77D52C-C719-4C40-ACE1-420E4AB329F2}" dt="2025-03-06T23:38:56.848" v="19"/>
          <ac:spMkLst>
            <pc:docMk/>
            <pc:sldMk cId="822797431" sldId="2901"/>
            <ac:spMk id="3" creationId="{D9732EC1-4715-68E6-0813-58DFABB0D0C6}"/>
          </ac:spMkLst>
        </pc:spChg>
      </pc:sldChg>
      <pc:sldMasterChg chg="modSp modSldLayout">
        <pc:chgData name="Beniston, Joshua - FPAC-NRCS, CA" userId="729a7325-1604-4ca0-9ff6-67b6606cf032" providerId="ADAL" clId="{2B77D52C-C719-4C40-ACE1-420E4AB329F2}" dt="2025-03-06T23:38:56.848" v="19"/>
        <pc:sldMasterMkLst>
          <pc:docMk/>
          <pc:sldMasterMk cId="779991219" sldId="2147483739"/>
        </pc:sldMasterMkLst>
        <pc:spChg chg="mod">
          <ac:chgData name="Beniston, Joshua - FPAC-NRCS, CA" userId="729a7325-1604-4ca0-9ff6-67b6606cf032" providerId="ADAL" clId="{2B77D52C-C719-4C40-ACE1-420E4AB329F2}" dt="2025-03-06T23:38:56.848" v="19"/>
          <ac:spMkLst>
            <pc:docMk/>
            <pc:sldMasterMk cId="779991219" sldId="2147483739"/>
            <ac:spMk id="2" creationId="{B09D283E-F7D5-43DA-A9E7-6E6474DF99D7}"/>
          </ac:spMkLst>
        </pc:spChg>
        <pc:spChg chg="mod">
          <ac:chgData name="Beniston, Joshua - FPAC-NRCS, CA" userId="729a7325-1604-4ca0-9ff6-67b6606cf032" providerId="ADAL" clId="{2B77D52C-C719-4C40-ACE1-420E4AB329F2}" dt="2025-03-06T23:38:56.848" v="19"/>
          <ac:spMkLst>
            <pc:docMk/>
            <pc:sldMasterMk cId="779991219" sldId="2147483739"/>
            <ac:spMk id="3" creationId="{29017CC6-538A-FD3F-1CFC-7CF628665511}"/>
          </ac:spMkLst>
        </pc:spChg>
        <pc:spChg chg="mod">
          <ac:chgData name="Beniston, Joshua - FPAC-NRCS, CA" userId="729a7325-1604-4ca0-9ff6-67b6606cf032" providerId="ADAL" clId="{2B77D52C-C719-4C40-ACE1-420E4AB329F2}" dt="2025-03-06T23:38:56.848" v="19"/>
          <ac:spMkLst>
            <pc:docMk/>
            <pc:sldMasterMk cId="779991219" sldId="2147483739"/>
            <ac:spMk id="6" creationId="{DA92B40F-55B6-4C69-A7EB-3AD64D641DAE}"/>
          </ac:spMkLst>
        </pc:spChg>
        <pc:spChg chg="mod">
          <ac:chgData name="Beniston, Joshua - FPAC-NRCS, CA" userId="729a7325-1604-4ca0-9ff6-67b6606cf032" providerId="ADAL" clId="{2B77D52C-C719-4C40-ACE1-420E4AB329F2}" dt="2025-03-06T23:38:56.848" v="19"/>
          <ac:spMkLst>
            <pc:docMk/>
            <pc:sldMasterMk cId="779991219" sldId="2147483739"/>
            <ac:spMk id="8" creationId="{FBC5E9AA-A200-4DBB-BA55-E6325E4F79F6}"/>
          </ac:spMkLst>
        </pc:spChg>
        <pc:picChg chg="mod">
          <ac:chgData name="Beniston, Joshua - FPAC-NRCS, CA" userId="729a7325-1604-4ca0-9ff6-67b6606cf032" providerId="ADAL" clId="{2B77D52C-C719-4C40-ACE1-420E4AB329F2}" dt="2025-03-06T23:38:56.848" v="19"/>
          <ac:picMkLst>
            <pc:docMk/>
            <pc:sldMasterMk cId="779991219" sldId="2147483739"/>
            <ac:picMk id="7" creationId="{0B1C69E8-C370-43D8-81AA-AB0119E4CD31}"/>
          </ac:picMkLst>
        </pc:picChg>
        <pc:sldLayoutChg chg="modSp">
          <pc:chgData name="Beniston, Joshua - FPAC-NRCS, CA" userId="729a7325-1604-4ca0-9ff6-67b6606cf032" providerId="ADAL" clId="{2B77D52C-C719-4C40-ACE1-420E4AB329F2}" dt="2025-03-06T23:38:56.848" v="19"/>
          <pc:sldLayoutMkLst>
            <pc:docMk/>
            <pc:sldMasterMk cId="779991219" sldId="2147483739"/>
            <pc:sldLayoutMk cId="1740352241" sldId="2147483740"/>
          </pc:sldLayoutMkLst>
          <pc:spChg chg="mod">
            <ac:chgData name="Beniston, Joshua - FPAC-NRCS, CA" userId="729a7325-1604-4ca0-9ff6-67b6606cf032" providerId="ADAL" clId="{2B77D52C-C719-4C40-ACE1-420E4AB329F2}" dt="2025-03-06T23:38:56.848" v="19"/>
            <ac:spMkLst>
              <pc:docMk/>
              <pc:sldMasterMk cId="779991219" sldId="2147483739"/>
              <pc:sldLayoutMk cId="1740352241" sldId="2147483740"/>
              <ac:spMk id="6" creationId="{499098EA-6AF8-6832-2A05-891F678E3731}"/>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35771885" sldId="2147483741"/>
          </pc:sldLayoutMkLst>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2" creationId="{16AD0AA8-E444-47EF-89E5-736BB9B92D2D}"/>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3" creationId="{46266056-6F28-4FC4-A607-F9B804CA0388}"/>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4" creationId="{097CE488-345B-4087-B356-7841365FD68C}"/>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5" creationId="{83A83115-0EE0-4DD7-9EE2-BAE89C704D0C}"/>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6" creationId="{1ED9A527-BAED-61BF-6E91-7A7A549C0D53}"/>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7" creationId="{C97D9E10-36DF-43A3-9452-DE4CDD54F665}"/>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8" creationId="{CCE8192B-B4FF-4B3E-A295-05E256A8B953}"/>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9" creationId="{095BC4A1-8F6A-474B-A40F-E9BC331AA982}"/>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10" creationId="{FB2332BB-BA4A-47D7-A477-91535F93F46C}"/>
            </ac:spMkLst>
          </pc:spChg>
          <pc:spChg chg="mod">
            <ac:chgData name="Beniston, Joshua - FPAC-NRCS, CA" userId="729a7325-1604-4ca0-9ff6-67b6606cf032" providerId="ADAL" clId="{2B77D52C-C719-4C40-ACE1-420E4AB329F2}" dt="2025-03-06T23:38:56.848" v="19"/>
            <ac:spMkLst>
              <pc:docMk/>
              <pc:sldMasterMk cId="779991219" sldId="2147483739"/>
              <pc:sldLayoutMk cId="35771885" sldId="2147483741"/>
              <ac:spMk id="11" creationId="{6262340B-7AE3-4D09-8B54-07D54060CA41}"/>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1741645115" sldId="2147483742"/>
          </pc:sldLayoutMkLst>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3" creationId="{79F3FA21-32DA-4C38-8299-88FEFA2C3B39}"/>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7" creationId="{F8A70739-026E-4B9F-A8C5-8058205D0AA7}"/>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8" creationId="{DE393653-42EA-4CD1-9134-AC75DD79569F}"/>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9" creationId="{50B14B5B-CD68-4361-95C8-B6A835F8AE1F}"/>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10" creationId="{BE80AC0F-1710-4D52-A7E0-538CAA25D98F}"/>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11" creationId="{BE77A1B9-A512-4501-9DAF-EB9FFE6E5621}"/>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12" creationId="{9D1462A7-C7E4-4DFA-80F9-708DEE043018}"/>
            </ac:spMkLst>
          </pc:spChg>
          <pc:spChg chg="mod">
            <ac:chgData name="Beniston, Joshua - FPAC-NRCS, CA" userId="729a7325-1604-4ca0-9ff6-67b6606cf032" providerId="ADAL" clId="{2B77D52C-C719-4C40-ACE1-420E4AB329F2}" dt="2025-03-06T23:38:56.848" v="19"/>
            <ac:spMkLst>
              <pc:docMk/>
              <pc:sldMasterMk cId="779991219" sldId="2147483739"/>
              <pc:sldLayoutMk cId="1741645115" sldId="2147483742"/>
              <ac:spMk id="13" creationId="{4B824948-7DE2-41F5-BE27-87349BE01F09}"/>
            </ac:spMkLst>
          </pc:spChg>
          <pc:picChg chg="mod">
            <ac:chgData name="Beniston, Joshua - FPAC-NRCS, CA" userId="729a7325-1604-4ca0-9ff6-67b6606cf032" providerId="ADAL" clId="{2B77D52C-C719-4C40-ACE1-420E4AB329F2}" dt="2025-03-06T23:38:56.848" v="19"/>
            <ac:picMkLst>
              <pc:docMk/>
              <pc:sldMasterMk cId="779991219" sldId="2147483739"/>
              <pc:sldLayoutMk cId="1741645115" sldId="2147483742"/>
              <ac:picMk id="15" creationId="{4E09703A-B874-4DB3-A2C0-A8F18302FE71}"/>
            </ac:picMkLst>
          </pc:pic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3263760124" sldId="2147483743"/>
          </pc:sldLayoutMkLst>
          <pc:spChg chg="mod">
            <ac:chgData name="Beniston, Joshua - FPAC-NRCS, CA" userId="729a7325-1604-4ca0-9ff6-67b6606cf032" providerId="ADAL" clId="{2B77D52C-C719-4C40-ACE1-420E4AB329F2}" dt="2025-03-06T23:38:56.848" v="19"/>
            <ac:spMkLst>
              <pc:docMk/>
              <pc:sldMasterMk cId="779991219" sldId="2147483739"/>
              <pc:sldLayoutMk cId="3263760124" sldId="2147483743"/>
              <ac:spMk id="2" creationId="{EF9F4156-6790-4E80-9424-B88EF82B9004}"/>
            </ac:spMkLst>
          </pc:spChg>
          <pc:spChg chg="mod">
            <ac:chgData name="Beniston, Joshua - FPAC-NRCS, CA" userId="729a7325-1604-4ca0-9ff6-67b6606cf032" providerId="ADAL" clId="{2B77D52C-C719-4C40-ACE1-420E4AB329F2}" dt="2025-03-06T23:38:56.848" v="19"/>
            <ac:spMkLst>
              <pc:docMk/>
              <pc:sldMasterMk cId="779991219" sldId="2147483739"/>
              <pc:sldLayoutMk cId="3263760124" sldId="2147483743"/>
              <ac:spMk id="4" creationId="{AB060155-703B-836F-6108-5BC2E11B03F2}"/>
            </ac:spMkLst>
          </pc:spChg>
          <pc:spChg chg="mod">
            <ac:chgData name="Beniston, Joshua - FPAC-NRCS, CA" userId="729a7325-1604-4ca0-9ff6-67b6606cf032" providerId="ADAL" clId="{2B77D52C-C719-4C40-ACE1-420E4AB329F2}" dt="2025-03-06T23:38:56.848" v="19"/>
            <ac:spMkLst>
              <pc:docMk/>
              <pc:sldMasterMk cId="779991219" sldId="2147483739"/>
              <pc:sldLayoutMk cId="3263760124" sldId="2147483743"/>
              <ac:spMk id="5" creationId="{D9421300-9FF3-4C26-A673-97FEA0847633}"/>
            </ac:spMkLst>
          </pc:spChg>
          <pc:spChg chg="mod">
            <ac:chgData name="Beniston, Joshua - FPAC-NRCS, CA" userId="729a7325-1604-4ca0-9ff6-67b6606cf032" providerId="ADAL" clId="{2B77D52C-C719-4C40-ACE1-420E4AB329F2}" dt="2025-03-06T23:38:56.848" v="19"/>
            <ac:spMkLst>
              <pc:docMk/>
              <pc:sldMasterMk cId="779991219" sldId="2147483739"/>
              <pc:sldLayoutMk cId="3263760124" sldId="2147483743"/>
              <ac:spMk id="6" creationId="{E023135A-9DBD-43D4-B78B-218E551081F7}"/>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2665942420" sldId="2147483744"/>
          </pc:sldLayoutMkLst>
          <pc:spChg chg="mod">
            <ac:chgData name="Beniston, Joshua - FPAC-NRCS, CA" userId="729a7325-1604-4ca0-9ff6-67b6606cf032" providerId="ADAL" clId="{2B77D52C-C719-4C40-ACE1-420E4AB329F2}" dt="2025-03-06T23:38:56.848" v="19"/>
            <ac:spMkLst>
              <pc:docMk/>
              <pc:sldMasterMk cId="779991219" sldId="2147483739"/>
              <pc:sldLayoutMk cId="2665942420" sldId="2147483744"/>
              <ac:spMk id="3" creationId="{139325A6-7B98-FADE-D434-B6A2DB8AD5A1}"/>
            </ac:spMkLst>
          </pc:spChg>
          <pc:spChg chg="mod">
            <ac:chgData name="Beniston, Joshua - FPAC-NRCS, CA" userId="729a7325-1604-4ca0-9ff6-67b6606cf032" providerId="ADAL" clId="{2B77D52C-C719-4C40-ACE1-420E4AB329F2}" dt="2025-03-06T23:38:56.848" v="19"/>
            <ac:spMkLst>
              <pc:docMk/>
              <pc:sldMasterMk cId="779991219" sldId="2147483739"/>
              <pc:sldLayoutMk cId="2665942420" sldId="2147483744"/>
              <ac:spMk id="8" creationId="{A7B37783-ECCB-4CEC-8DEF-782C6EDEE53A}"/>
            </ac:spMkLst>
          </pc:spChg>
          <pc:spChg chg="mod">
            <ac:chgData name="Beniston, Joshua - FPAC-NRCS, CA" userId="729a7325-1604-4ca0-9ff6-67b6606cf032" providerId="ADAL" clId="{2B77D52C-C719-4C40-ACE1-420E4AB329F2}" dt="2025-03-06T23:38:56.848" v="19"/>
            <ac:spMkLst>
              <pc:docMk/>
              <pc:sldMasterMk cId="779991219" sldId="2147483739"/>
              <pc:sldLayoutMk cId="2665942420" sldId="2147483744"/>
              <ac:spMk id="9" creationId="{9F74EC4E-08ED-4D5B-88C8-B35C6C45753B}"/>
            </ac:spMkLst>
          </pc:spChg>
          <pc:spChg chg="mod">
            <ac:chgData name="Beniston, Joshua - FPAC-NRCS, CA" userId="729a7325-1604-4ca0-9ff6-67b6606cf032" providerId="ADAL" clId="{2B77D52C-C719-4C40-ACE1-420E4AB329F2}" dt="2025-03-06T23:38:56.848" v="19"/>
            <ac:spMkLst>
              <pc:docMk/>
              <pc:sldMasterMk cId="779991219" sldId="2147483739"/>
              <pc:sldLayoutMk cId="2665942420" sldId="2147483744"/>
              <ac:spMk id="10" creationId="{7858EC9A-293D-4DC4-8D17-1C7CD6AB84C0}"/>
            </ac:spMkLst>
          </pc:spChg>
          <pc:spChg chg="mod">
            <ac:chgData name="Beniston, Joshua - FPAC-NRCS, CA" userId="729a7325-1604-4ca0-9ff6-67b6606cf032" providerId="ADAL" clId="{2B77D52C-C719-4C40-ACE1-420E4AB329F2}" dt="2025-03-06T23:38:56.848" v="19"/>
            <ac:spMkLst>
              <pc:docMk/>
              <pc:sldMasterMk cId="779991219" sldId="2147483739"/>
              <pc:sldLayoutMk cId="2665942420" sldId="2147483744"/>
              <ac:spMk id="11" creationId="{2B434D1E-5311-4884-AA47-BBA361918243}"/>
            </ac:spMkLst>
          </pc:spChg>
          <pc:spChg chg="mod">
            <ac:chgData name="Beniston, Joshua - FPAC-NRCS, CA" userId="729a7325-1604-4ca0-9ff6-67b6606cf032" providerId="ADAL" clId="{2B77D52C-C719-4C40-ACE1-420E4AB329F2}" dt="2025-03-06T23:38:56.848" v="19"/>
            <ac:spMkLst>
              <pc:docMk/>
              <pc:sldMasterMk cId="779991219" sldId="2147483739"/>
              <pc:sldLayoutMk cId="2665942420" sldId="2147483744"/>
              <ac:spMk id="12" creationId="{FA3DE705-66A6-4139-B2DC-D25F0EB450B7}"/>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1072294519" sldId="2147483745"/>
          </pc:sldLayoutMkLst>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3" creationId="{BE2B9254-8570-FDC7-4F0A-578AD5E80273}"/>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12" creationId="{FA3DE705-66A6-4139-B2DC-D25F0EB450B7}"/>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13" creationId="{12E01219-4F6B-4A10-ACAC-FC1373C47670}"/>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16" creationId="{B56D0C75-5B98-46DE-9CDE-7848C98BC629}"/>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18" creationId="{175A8299-EC36-407A-A79D-E8F21B4912DD}"/>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19" creationId="{2A4E731A-EF94-4BF9-B8A8-ACC17649834E}"/>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20" creationId="{ECA84048-8C0E-492C-AC5F-197EB1BEC3C7}"/>
            </ac:spMkLst>
          </pc:spChg>
          <pc:spChg chg="mod">
            <ac:chgData name="Beniston, Joshua - FPAC-NRCS, CA" userId="729a7325-1604-4ca0-9ff6-67b6606cf032" providerId="ADAL" clId="{2B77D52C-C719-4C40-ACE1-420E4AB329F2}" dt="2025-03-06T23:38:56.848" v="19"/>
            <ac:spMkLst>
              <pc:docMk/>
              <pc:sldMasterMk cId="779991219" sldId="2147483739"/>
              <pc:sldLayoutMk cId="1072294519" sldId="2147483745"/>
              <ac:spMk id="21" creationId="{C1CFA84E-19F1-45F4-93A1-15252D4AA15C}"/>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1557676350" sldId="2147483746"/>
          </pc:sldLayoutMkLst>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3" creationId="{79F3FA21-32DA-4C38-8299-88FEFA2C3B39}"/>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7" creationId="{F8A70739-026E-4B9F-A8C5-8058205D0AA7}"/>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8" creationId="{DE393653-42EA-4CD1-9134-AC75DD79569F}"/>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9" creationId="{50B14B5B-CD68-4361-95C8-B6A835F8AE1F}"/>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10" creationId="{BE80AC0F-1710-4D52-A7E0-538CAA25D98F}"/>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11" creationId="{BE77A1B9-A512-4501-9DAF-EB9FFE6E5621}"/>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12" creationId="{9D1462A7-C7E4-4DFA-80F9-708DEE043018}"/>
            </ac:spMkLst>
          </pc:spChg>
          <pc:spChg chg="mod">
            <ac:chgData name="Beniston, Joshua - FPAC-NRCS, CA" userId="729a7325-1604-4ca0-9ff6-67b6606cf032" providerId="ADAL" clId="{2B77D52C-C719-4C40-ACE1-420E4AB329F2}" dt="2025-03-06T23:38:56.848" v="19"/>
            <ac:spMkLst>
              <pc:docMk/>
              <pc:sldMasterMk cId="779991219" sldId="2147483739"/>
              <pc:sldLayoutMk cId="1557676350" sldId="2147483746"/>
              <ac:spMk id="13" creationId="{4B824948-7DE2-41F5-BE27-87349BE01F09}"/>
            </ac:spMkLst>
          </pc:spChg>
          <pc:picChg chg="mod">
            <ac:chgData name="Beniston, Joshua - FPAC-NRCS, CA" userId="729a7325-1604-4ca0-9ff6-67b6606cf032" providerId="ADAL" clId="{2B77D52C-C719-4C40-ACE1-420E4AB329F2}" dt="2025-03-06T23:38:56.848" v="19"/>
            <ac:picMkLst>
              <pc:docMk/>
              <pc:sldMasterMk cId="779991219" sldId="2147483739"/>
              <pc:sldLayoutMk cId="1557676350" sldId="2147483746"/>
              <ac:picMk id="15" creationId="{4E09703A-B874-4DB3-A2C0-A8F18302FE71}"/>
            </ac:picMkLst>
          </pc:pic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251477441" sldId="2147483747"/>
          </pc:sldLayoutMkLst>
          <pc:spChg chg="mod">
            <ac:chgData name="Beniston, Joshua - FPAC-NRCS, CA" userId="729a7325-1604-4ca0-9ff6-67b6606cf032" providerId="ADAL" clId="{2B77D52C-C719-4C40-ACE1-420E4AB329F2}" dt="2025-03-06T23:38:56.848" v="19"/>
            <ac:spMkLst>
              <pc:docMk/>
              <pc:sldMasterMk cId="779991219" sldId="2147483739"/>
              <pc:sldLayoutMk cId="251477441" sldId="2147483747"/>
              <ac:spMk id="9" creationId="{BF2A1C92-BED5-4889-350B-664F5E52DD1F}"/>
            </ac:spMkLst>
          </pc:spChg>
          <pc:spChg chg="mod">
            <ac:chgData name="Beniston, Joshua - FPAC-NRCS, CA" userId="729a7325-1604-4ca0-9ff6-67b6606cf032" providerId="ADAL" clId="{2B77D52C-C719-4C40-ACE1-420E4AB329F2}" dt="2025-03-06T23:38:56.848" v="19"/>
            <ac:spMkLst>
              <pc:docMk/>
              <pc:sldMasterMk cId="779991219" sldId="2147483739"/>
              <pc:sldLayoutMk cId="251477441" sldId="2147483747"/>
              <ac:spMk id="15" creationId="{0B27EC78-0DDB-B2DE-0DC4-8DABA1A1D219}"/>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1853848385" sldId="2147483750"/>
          </pc:sldLayoutMkLst>
          <pc:spChg chg="mod">
            <ac:chgData name="Beniston, Joshua - FPAC-NRCS, CA" userId="729a7325-1604-4ca0-9ff6-67b6606cf032" providerId="ADAL" clId="{2B77D52C-C719-4C40-ACE1-420E4AB329F2}" dt="2025-03-06T23:38:56.848" v="19"/>
            <ac:spMkLst>
              <pc:docMk/>
              <pc:sldMasterMk cId="779991219" sldId="2147483739"/>
              <pc:sldLayoutMk cId="1853848385" sldId="2147483750"/>
              <ac:spMk id="3" creationId="{00000000-0000-0000-0000-000000000000}"/>
            </ac:spMkLst>
          </pc:spChg>
          <pc:spChg chg="mod">
            <ac:chgData name="Beniston, Joshua - FPAC-NRCS, CA" userId="729a7325-1604-4ca0-9ff6-67b6606cf032" providerId="ADAL" clId="{2B77D52C-C719-4C40-ACE1-420E4AB329F2}" dt="2025-03-06T23:38:56.848" v="19"/>
            <ac:spMkLst>
              <pc:docMk/>
              <pc:sldMasterMk cId="779991219" sldId="2147483739"/>
              <pc:sldLayoutMk cId="1853848385" sldId="2147483750"/>
              <ac:spMk id="4" creationId="{00000000-0000-0000-0000-000000000000}"/>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2031208580" sldId="2147483751"/>
          </pc:sldLayoutMkLst>
          <pc:spChg chg="mod">
            <ac:chgData name="Beniston, Joshua - FPAC-NRCS, CA" userId="729a7325-1604-4ca0-9ff6-67b6606cf032" providerId="ADAL" clId="{2B77D52C-C719-4C40-ACE1-420E4AB329F2}" dt="2025-03-06T23:38:56.848" v="19"/>
            <ac:spMkLst>
              <pc:docMk/>
              <pc:sldMasterMk cId="779991219" sldId="2147483739"/>
              <pc:sldLayoutMk cId="2031208580" sldId="2147483751"/>
              <ac:spMk id="12" creationId="{00000000-0000-0000-0000-000000000000}"/>
            </ac:spMkLst>
          </pc:spChg>
          <pc:spChg chg="mod">
            <ac:chgData name="Beniston, Joshua - FPAC-NRCS, CA" userId="729a7325-1604-4ca0-9ff6-67b6606cf032" providerId="ADAL" clId="{2B77D52C-C719-4C40-ACE1-420E4AB329F2}" dt="2025-03-06T23:38:56.848" v="19"/>
            <ac:spMkLst>
              <pc:docMk/>
              <pc:sldMasterMk cId="779991219" sldId="2147483739"/>
              <pc:sldLayoutMk cId="2031208580" sldId="2147483751"/>
              <ac:spMk id="13" creationId="{00000000-0000-0000-0000-000000000000}"/>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2999717681" sldId="2147483752"/>
          </pc:sldLayoutMkLst>
          <pc:spChg chg="mod">
            <ac:chgData name="Beniston, Joshua - FPAC-NRCS, CA" userId="729a7325-1604-4ca0-9ff6-67b6606cf032" providerId="ADAL" clId="{2B77D52C-C719-4C40-ACE1-420E4AB329F2}" dt="2025-03-06T23:38:56.848" v="19"/>
            <ac:spMkLst>
              <pc:docMk/>
              <pc:sldMasterMk cId="779991219" sldId="2147483739"/>
              <pc:sldLayoutMk cId="2999717681" sldId="2147483752"/>
              <ac:spMk id="3" creationId="{00000000-0000-0000-0000-000000000000}"/>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2895780419" sldId="2147483754"/>
          </pc:sldLayoutMkLst>
          <pc:spChg chg="mod">
            <ac:chgData name="Beniston, Joshua - FPAC-NRCS, CA" userId="729a7325-1604-4ca0-9ff6-67b6606cf032" providerId="ADAL" clId="{2B77D52C-C719-4C40-ACE1-420E4AB329F2}" dt="2025-03-06T23:38:56.848" v="19"/>
            <ac:spMkLst>
              <pc:docMk/>
              <pc:sldMasterMk cId="779991219" sldId="2147483739"/>
              <pc:sldLayoutMk cId="2895780419" sldId="2147483754"/>
              <ac:spMk id="3" creationId="{79F3FA21-32DA-4C38-8299-88FEFA2C3B39}"/>
            </ac:spMkLst>
          </pc:spChg>
          <pc:spChg chg="mod">
            <ac:chgData name="Beniston, Joshua - FPAC-NRCS, CA" userId="729a7325-1604-4ca0-9ff6-67b6606cf032" providerId="ADAL" clId="{2B77D52C-C719-4C40-ACE1-420E4AB329F2}" dt="2025-03-06T23:38:56.848" v="19"/>
            <ac:spMkLst>
              <pc:docMk/>
              <pc:sldMasterMk cId="779991219" sldId="2147483739"/>
              <pc:sldLayoutMk cId="2895780419" sldId="2147483754"/>
              <ac:spMk id="10" creationId="{BE80AC0F-1710-4D52-A7E0-538CAA25D98F}"/>
            </ac:spMkLst>
          </pc:spChg>
          <pc:spChg chg="mod">
            <ac:chgData name="Beniston, Joshua - FPAC-NRCS, CA" userId="729a7325-1604-4ca0-9ff6-67b6606cf032" providerId="ADAL" clId="{2B77D52C-C719-4C40-ACE1-420E4AB329F2}" dt="2025-03-06T23:38:56.848" v="19"/>
            <ac:spMkLst>
              <pc:docMk/>
              <pc:sldMasterMk cId="779991219" sldId="2147483739"/>
              <pc:sldLayoutMk cId="2895780419" sldId="2147483754"/>
              <ac:spMk id="13" creationId="{4B824948-7DE2-41F5-BE27-87349BE01F09}"/>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906158187" sldId="2147483755"/>
          </pc:sldLayoutMkLst>
          <pc:spChg chg="mod">
            <ac:chgData name="Beniston, Joshua - FPAC-NRCS, CA" userId="729a7325-1604-4ca0-9ff6-67b6606cf032" providerId="ADAL" clId="{2B77D52C-C719-4C40-ACE1-420E4AB329F2}" dt="2025-03-06T23:38:56.848" v="19"/>
            <ac:spMkLst>
              <pc:docMk/>
              <pc:sldMasterMk cId="779991219" sldId="2147483739"/>
              <pc:sldLayoutMk cId="906158187" sldId="2147483755"/>
              <ac:spMk id="2" creationId="{EF9F4156-6790-4E80-9424-B88EF82B9004}"/>
            </ac:spMkLst>
          </pc:spChg>
          <pc:spChg chg="mod">
            <ac:chgData name="Beniston, Joshua - FPAC-NRCS, CA" userId="729a7325-1604-4ca0-9ff6-67b6606cf032" providerId="ADAL" clId="{2B77D52C-C719-4C40-ACE1-420E4AB329F2}" dt="2025-03-06T23:38:56.848" v="19"/>
            <ac:spMkLst>
              <pc:docMk/>
              <pc:sldMasterMk cId="779991219" sldId="2147483739"/>
              <pc:sldLayoutMk cId="906158187" sldId="2147483755"/>
              <ac:spMk id="5" creationId="{D9421300-9FF3-4C26-A673-97FEA0847633}"/>
            </ac:spMkLst>
          </pc:spChg>
          <pc:spChg chg="mod">
            <ac:chgData name="Beniston, Joshua - FPAC-NRCS, CA" userId="729a7325-1604-4ca0-9ff6-67b6606cf032" providerId="ADAL" clId="{2B77D52C-C719-4C40-ACE1-420E4AB329F2}" dt="2025-03-06T23:38:56.848" v="19"/>
            <ac:spMkLst>
              <pc:docMk/>
              <pc:sldMasterMk cId="779991219" sldId="2147483739"/>
              <pc:sldLayoutMk cId="906158187" sldId="2147483755"/>
              <ac:spMk id="6" creationId="{E023135A-9DBD-43D4-B78B-218E551081F7}"/>
            </ac:spMkLst>
          </pc:spChg>
          <pc:spChg chg="mod">
            <ac:chgData name="Beniston, Joshua - FPAC-NRCS, CA" userId="729a7325-1604-4ca0-9ff6-67b6606cf032" providerId="ADAL" clId="{2B77D52C-C719-4C40-ACE1-420E4AB329F2}" dt="2025-03-06T23:38:56.848" v="19"/>
            <ac:spMkLst>
              <pc:docMk/>
              <pc:sldMasterMk cId="779991219" sldId="2147483739"/>
              <pc:sldLayoutMk cId="906158187" sldId="2147483755"/>
              <ac:spMk id="9" creationId="{4007ADB3-A81C-4173-A520-5E9E7F324B11}"/>
            </ac:spMkLst>
          </pc:spChg>
        </pc:sldLayoutChg>
        <pc:sldLayoutChg chg="modSp">
          <pc:chgData name="Beniston, Joshua - FPAC-NRCS, CA" userId="729a7325-1604-4ca0-9ff6-67b6606cf032" providerId="ADAL" clId="{2B77D52C-C719-4C40-ACE1-420E4AB329F2}" dt="2025-03-06T23:38:56.848" v="19"/>
          <pc:sldLayoutMkLst>
            <pc:docMk/>
            <pc:sldMasterMk cId="779991219" sldId="2147483739"/>
            <pc:sldLayoutMk cId="2350036773" sldId="2147483756"/>
          </pc:sldLayoutMkLst>
          <pc:spChg chg="mod">
            <ac:chgData name="Beniston, Joshua - FPAC-NRCS, CA" userId="729a7325-1604-4ca0-9ff6-67b6606cf032" providerId="ADAL" clId="{2B77D52C-C719-4C40-ACE1-420E4AB329F2}" dt="2025-03-06T23:38:56.848" v="19"/>
            <ac:spMkLst>
              <pc:docMk/>
              <pc:sldMasterMk cId="779991219" sldId="2147483739"/>
              <pc:sldLayoutMk cId="2350036773" sldId="2147483756"/>
              <ac:spMk id="4" creationId="{9F6D990D-7148-4AB0-B70B-610C4E1FC5F8}"/>
            </ac:spMkLst>
          </pc:spChg>
          <pc:spChg chg="mod">
            <ac:chgData name="Beniston, Joshua - FPAC-NRCS, CA" userId="729a7325-1604-4ca0-9ff6-67b6606cf032" providerId="ADAL" clId="{2B77D52C-C719-4C40-ACE1-420E4AB329F2}" dt="2025-03-06T23:38:56.848" v="19"/>
            <ac:spMkLst>
              <pc:docMk/>
              <pc:sldMasterMk cId="779991219" sldId="2147483739"/>
              <pc:sldLayoutMk cId="2350036773" sldId="2147483756"/>
              <ac:spMk id="6" creationId="{F74FF550-C5F0-4A31-A0AA-57E4E4D5A723}"/>
            </ac:spMkLst>
          </pc:spChg>
        </pc:sldLayoutChg>
      </pc:sldMasterChg>
    </pc:docChg>
  </pc:docChgLst>
  <pc:docChgLst>
    <pc:chgData name="Beniston, Joshua - FPAC-NRCS, CA" userId="729a7325-1604-4ca0-9ff6-67b6606cf032" providerId="ADAL" clId="{56611CE6-AEC5-41C8-86B0-F1301733BF1E}"/>
    <pc:docChg chg="undo custSel modSld">
      <pc:chgData name="Beniston, Joshua - FPAC-NRCS, CA" userId="729a7325-1604-4ca0-9ff6-67b6606cf032" providerId="ADAL" clId="{56611CE6-AEC5-41C8-86B0-F1301733BF1E}" dt="2024-12-04T16:30:48.688" v="2062" actId="20577"/>
      <pc:docMkLst>
        <pc:docMk/>
      </pc:docMkLst>
      <pc:sldChg chg="modNotesTx">
        <pc:chgData name="Beniston, Joshua - FPAC-NRCS, CA" userId="729a7325-1604-4ca0-9ff6-67b6606cf032" providerId="ADAL" clId="{56611CE6-AEC5-41C8-86B0-F1301733BF1E}" dt="2024-12-04T16:30:48.688" v="2062" actId="20577"/>
        <pc:sldMkLst>
          <pc:docMk/>
          <pc:sldMk cId="3428712828" sldId="302"/>
        </pc:sldMkLst>
      </pc:sldChg>
      <pc:sldChg chg="modNotesTx">
        <pc:chgData name="Beniston, Joshua - FPAC-NRCS, CA" userId="729a7325-1604-4ca0-9ff6-67b6606cf032" providerId="ADAL" clId="{56611CE6-AEC5-41C8-86B0-F1301733BF1E}" dt="2024-12-02T21:59:26.372" v="329" actId="20577"/>
        <pc:sldMkLst>
          <pc:docMk/>
          <pc:sldMk cId="1733027761" sldId="2863"/>
        </pc:sldMkLst>
      </pc:sldChg>
      <pc:sldChg chg="modNotesTx">
        <pc:chgData name="Beniston, Joshua - FPAC-NRCS, CA" userId="729a7325-1604-4ca0-9ff6-67b6606cf032" providerId="ADAL" clId="{56611CE6-AEC5-41C8-86B0-F1301733BF1E}" dt="2024-12-02T22:06:19.818" v="594" actId="20577"/>
        <pc:sldMkLst>
          <pc:docMk/>
          <pc:sldMk cId="1265999005" sldId="2864"/>
        </pc:sldMkLst>
      </pc:sldChg>
      <pc:sldChg chg="modNotesTx">
        <pc:chgData name="Beniston, Joshua - FPAC-NRCS, CA" userId="729a7325-1604-4ca0-9ff6-67b6606cf032" providerId="ADAL" clId="{56611CE6-AEC5-41C8-86B0-F1301733BF1E}" dt="2024-12-04T00:41:01.731" v="866" actId="20577"/>
        <pc:sldMkLst>
          <pc:docMk/>
          <pc:sldMk cId="602387282" sldId="2865"/>
        </pc:sldMkLst>
      </pc:sldChg>
      <pc:sldChg chg="modNotesTx">
        <pc:chgData name="Beniston, Joshua - FPAC-NRCS, CA" userId="729a7325-1604-4ca0-9ff6-67b6606cf032" providerId="ADAL" clId="{56611CE6-AEC5-41C8-86B0-F1301733BF1E}" dt="2024-12-02T22:07:20.753" v="725" actId="20577"/>
        <pc:sldMkLst>
          <pc:docMk/>
          <pc:sldMk cId="1708244075" sldId="2866"/>
        </pc:sldMkLst>
      </pc:sldChg>
      <pc:sldChg chg="modNotesTx">
        <pc:chgData name="Beniston, Joshua - FPAC-NRCS, CA" userId="729a7325-1604-4ca0-9ff6-67b6606cf032" providerId="ADAL" clId="{56611CE6-AEC5-41C8-86B0-F1301733BF1E}" dt="2024-12-02T22:10:50.400" v="781" actId="20577"/>
        <pc:sldMkLst>
          <pc:docMk/>
          <pc:sldMk cId="2037889073" sldId="2867"/>
        </pc:sldMkLst>
      </pc:sldChg>
      <pc:sldChg chg="modNotesTx">
        <pc:chgData name="Beniston, Joshua - FPAC-NRCS, CA" userId="729a7325-1604-4ca0-9ff6-67b6606cf032" providerId="ADAL" clId="{56611CE6-AEC5-41C8-86B0-F1301733BF1E}" dt="2024-12-04T00:20:12.043" v="805"/>
        <pc:sldMkLst>
          <pc:docMk/>
          <pc:sldMk cId="2180782092" sldId="2868"/>
        </pc:sldMkLst>
      </pc:sldChg>
      <pc:sldChg chg="modNotesTx">
        <pc:chgData name="Beniston, Joshua - FPAC-NRCS, CA" userId="729a7325-1604-4ca0-9ff6-67b6606cf032" providerId="ADAL" clId="{56611CE6-AEC5-41C8-86B0-F1301733BF1E}" dt="2024-12-04T00:01:48.511" v="783" actId="20577"/>
        <pc:sldMkLst>
          <pc:docMk/>
          <pc:sldMk cId="708466970" sldId="2870"/>
        </pc:sldMkLst>
      </pc:sldChg>
      <pc:sldChg chg="modNotesTx">
        <pc:chgData name="Beniston, Joshua - FPAC-NRCS, CA" userId="729a7325-1604-4ca0-9ff6-67b6606cf032" providerId="ADAL" clId="{56611CE6-AEC5-41C8-86B0-F1301733BF1E}" dt="2024-12-04T00:17:24.032" v="803" actId="20577"/>
        <pc:sldMkLst>
          <pc:docMk/>
          <pc:sldMk cId="3828763500" sldId="2871"/>
        </pc:sldMkLst>
      </pc:sldChg>
      <pc:sldChg chg="modNotesTx">
        <pc:chgData name="Beniston, Joshua - FPAC-NRCS, CA" userId="729a7325-1604-4ca0-9ff6-67b6606cf032" providerId="ADAL" clId="{56611CE6-AEC5-41C8-86B0-F1301733BF1E}" dt="2024-12-04T00:26:31.590" v="806"/>
        <pc:sldMkLst>
          <pc:docMk/>
          <pc:sldMk cId="4180536729" sldId="2872"/>
        </pc:sldMkLst>
      </pc:sldChg>
      <pc:sldChg chg="modNotesTx">
        <pc:chgData name="Beniston, Joshua - FPAC-NRCS, CA" userId="729a7325-1604-4ca0-9ff6-67b6606cf032" providerId="ADAL" clId="{56611CE6-AEC5-41C8-86B0-F1301733BF1E}" dt="2024-12-04T00:39:34.080" v="863" actId="20577"/>
        <pc:sldMkLst>
          <pc:docMk/>
          <pc:sldMk cId="3433463375" sldId="2873"/>
        </pc:sldMkLst>
      </pc:sldChg>
      <pc:sldChg chg="modNotesTx">
        <pc:chgData name="Beniston, Joshua - FPAC-NRCS, CA" userId="729a7325-1604-4ca0-9ff6-67b6606cf032" providerId="ADAL" clId="{56611CE6-AEC5-41C8-86B0-F1301733BF1E}" dt="2024-12-04T00:41:31.970" v="868" actId="20577"/>
        <pc:sldMkLst>
          <pc:docMk/>
          <pc:sldMk cId="2404917371" sldId="2874"/>
        </pc:sldMkLst>
      </pc:sldChg>
      <pc:sldChg chg="modNotesTx">
        <pc:chgData name="Beniston, Joshua - FPAC-NRCS, CA" userId="729a7325-1604-4ca0-9ff6-67b6606cf032" providerId="ADAL" clId="{56611CE6-AEC5-41C8-86B0-F1301733BF1E}" dt="2024-12-04T00:45:52.879" v="941" actId="20577"/>
        <pc:sldMkLst>
          <pc:docMk/>
          <pc:sldMk cId="2624516189" sldId="2875"/>
        </pc:sldMkLst>
      </pc:sldChg>
      <pc:sldChg chg="modNotesTx">
        <pc:chgData name="Beniston, Joshua - FPAC-NRCS, CA" userId="729a7325-1604-4ca0-9ff6-67b6606cf032" providerId="ADAL" clId="{56611CE6-AEC5-41C8-86B0-F1301733BF1E}" dt="2024-12-04T00:46:36.526" v="951"/>
        <pc:sldMkLst>
          <pc:docMk/>
          <pc:sldMk cId="3693766584" sldId="2876"/>
        </pc:sldMkLst>
      </pc:sldChg>
      <pc:sldChg chg="modNotesTx">
        <pc:chgData name="Beniston, Joshua - FPAC-NRCS, CA" userId="729a7325-1604-4ca0-9ff6-67b6606cf032" providerId="ADAL" clId="{56611CE6-AEC5-41C8-86B0-F1301733BF1E}" dt="2024-12-04T00:47:55.729" v="986" actId="20577"/>
        <pc:sldMkLst>
          <pc:docMk/>
          <pc:sldMk cId="1990472042" sldId="2877"/>
        </pc:sldMkLst>
      </pc:sldChg>
      <pc:sldChg chg="modNotesTx">
        <pc:chgData name="Beniston, Joshua - FPAC-NRCS, CA" userId="729a7325-1604-4ca0-9ff6-67b6606cf032" providerId="ADAL" clId="{56611CE6-AEC5-41C8-86B0-F1301733BF1E}" dt="2024-12-04T00:50:33.672" v="1227" actId="20577"/>
        <pc:sldMkLst>
          <pc:docMk/>
          <pc:sldMk cId="252142067" sldId="2879"/>
        </pc:sldMkLst>
      </pc:sldChg>
      <pc:sldChg chg="modNotesTx">
        <pc:chgData name="Beniston, Joshua - FPAC-NRCS, CA" userId="729a7325-1604-4ca0-9ff6-67b6606cf032" providerId="ADAL" clId="{56611CE6-AEC5-41C8-86B0-F1301733BF1E}" dt="2024-12-04T00:50:58.186" v="1229" actId="20577"/>
        <pc:sldMkLst>
          <pc:docMk/>
          <pc:sldMk cId="1334869172" sldId="2880"/>
        </pc:sldMkLst>
      </pc:sldChg>
      <pc:sldChg chg="modNotesTx">
        <pc:chgData name="Beniston, Joshua - FPAC-NRCS, CA" userId="729a7325-1604-4ca0-9ff6-67b6606cf032" providerId="ADAL" clId="{56611CE6-AEC5-41C8-86B0-F1301733BF1E}" dt="2024-12-04T00:52:34.210" v="1306" actId="20577"/>
        <pc:sldMkLst>
          <pc:docMk/>
          <pc:sldMk cId="2994545298" sldId="2881"/>
        </pc:sldMkLst>
      </pc:sldChg>
      <pc:sldChg chg="modNotesTx">
        <pc:chgData name="Beniston, Joshua - FPAC-NRCS, CA" userId="729a7325-1604-4ca0-9ff6-67b6606cf032" providerId="ADAL" clId="{56611CE6-AEC5-41C8-86B0-F1301733BF1E}" dt="2024-12-04T00:49:00.887" v="1206" actId="20577"/>
        <pc:sldMkLst>
          <pc:docMk/>
          <pc:sldMk cId="1229909934" sldId="2883"/>
        </pc:sldMkLst>
      </pc:sldChg>
      <pc:sldChg chg="modNotesTx">
        <pc:chgData name="Beniston, Joshua - FPAC-NRCS, CA" userId="729a7325-1604-4ca0-9ff6-67b6606cf032" providerId="ADAL" clId="{56611CE6-AEC5-41C8-86B0-F1301733BF1E}" dt="2024-12-04T00:38:50.875" v="827" actId="20577"/>
        <pc:sldMkLst>
          <pc:docMk/>
          <pc:sldMk cId="1210260802" sldId="2884"/>
        </pc:sldMkLst>
      </pc:sldChg>
      <pc:sldChg chg="modNotesTx">
        <pc:chgData name="Beniston, Joshua - FPAC-NRCS, CA" userId="729a7325-1604-4ca0-9ff6-67b6606cf032" providerId="ADAL" clId="{56611CE6-AEC5-41C8-86B0-F1301733BF1E}" dt="2024-12-04T00:29:27.683" v="807"/>
        <pc:sldMkLst>
          <pc:docMk/>
          <pc:sldMk cId="1234802405" sldId="2894"/>
        </pc:sldMkLst>
      </pc:sldChg>
      <pc:sldChg chg="modNotesTx">
        <pc:chgData name="Beniston, Joshua - FPAC-NRCS, CA" userId="729a7325-1604-4ca0-9ff6-67b6606cf032" providerId="ADAL" clId="{56611CE6-AEC5-41C8-86B0-F1301733BF1E}" dt="2024-12-04T00:35:57.353" v="808"/>
        <pc:sldMkLst>
          <pc:docMk/>
          <pc:sldMk cId="747843384" sldId="2895"/>
        </pc:sldMkLst>
      </pc:sldChg>
      <pc:sldChg chg="modNotesTx">
        <pc:chgData name="Beniston, Joshua - FPAC-NRCS, CA" userId="729a7325-1604-4ca0-9ff6-67b6606cf032" providerId="ADAL" clId="{56611CE6-AEC5-41C8-86B0-F1301733BF1E}" dt="2024-12-04T00:36:28.712" v="822" actId="20577"/>
        <pc:sldMkLst>
          <pc:docMk/>
          <pc:sldMk cId="541379999" sldId="2896"/>
        </pc:sldMkLst>
      </pc:sldChg>
      <pc:sldChg chg="modNotesTx">
        <pc:chgData name="Beniston, Joshua - FPAC-NRCS, CA" userId="729a7325-1604-4ca0-9ff6-67b6606cf032" providerId="ADAL" clId="{56611CE6-AEC5-41C8-86B0-F1301733BF1E}" dt="2024-12-04T00:37:07.853" v="823"/>
        <pc:sldMkLst>
          <pc:docMk/>
          <pc:sldMk cId="3880801348" sldId="2897"/>
        </pc:sldMkLst>
      </pc:sldChg>
      <pc:sldChg chg="modNotesTx">
        <pc:chgData name="Beniston, Joshua - FPAC-NRCS, CA" userId="729a7325-1604-4ca0-9ff6-67b6606cf032" providerId="ADAL" clId="{56611CE6-AEC5-41C8-86B0-F1301733BF1E}" dt="2024-12-04T00:38:24.917" v="825" actId="20577"/>
        <pc:sldMkLst>
          <pc:docMk/>
          <pc:sldMk cId="1449478697" sldId="2898"/>
        </pc:sldMkLst>
      </pc:sldChg>
    </pc:docChg>
  </pc:docChgLst>
  <pc:docChgLst>
    <pc:chgData name="Beniston, Joshua - FPAC-NRCS, CA" userId="729a7325-1604-4ca0-9ff6-67b6606cf032" providerId="ADAL" clId="{01394013-1856-4428-8EB1-CD7BC60C1825}"/>
    <pc:docChg chg="custSel delSld modSld">
      <pc:chgData name="Beniston, Joshua - FPAC-NRCS, CA" userId="729a7325-1604-4ca0-9ff6-67b6606cf032" providerId="ADAL" clId="{01394013-1856-4428-8EB1-CD7BC60C1825}" dt="2025-04-04T19:50:21.576" v="139" actId="33553"/>
      <pc:docMkLst>
        <pc:docMk/>
      </pc:docMkLst>
      <pc:sldChg chg="modSp mod">
        <pc:chgData name="Beniston, Joshua - FPAC-NRCS, CA" userId="729a7325-1604-4ca0-9ff6-67b6606cf032" providerId="ADAL" clId="{01394013-1856-4428-8EB1-CD7BC60C1825}" dt="2025-04-04T19:41:28.623" v="10" actId="962"/>
        <pc:sldMkLst>
          <pc:docMk/>
          <pc:sldMk cId="3179735194" sldId="300"/>
        </pc:sldMkLst>
        <pc:picChg chg="mod">
          <ac:chgData name="Beniston, Joshua - FPAC-NRCS, CA" userId="729a7325-1604-4ca0-9ff6-67b6606cf032" providerId="ADAL" clId="{01394013-1856-4428-8EB1-CD7BC60C1825}" dt="2025-04-04T19:41:28.623" v="10" actId="962"/>
          <ac:picMkLst>
            <pc:docMk/>
            <pc:sldMk cId="3179735194" sldId="300"/>
            <ac:picMk id="5" creationId="{6FB94847-9E7F-A12C-BB38-40D6A6472E79}"/>
          </ac:picMkLst>
        </pc:picChg>
      </pc:sldChg>
      <pc:sldChg chg="modSp mod">
        <pc:chgData name="Beniston, Joshua - FPAC-NRCS, CA" userId="729a7325-1604-4ca0-9ff6-67b6606cf032" providerId="ADAL" clId="{01394013-1856-4428-8EB1-CD7BC60C1825}" dt="2025-04-04T19:50:18.906" v="138" actId="33553"/>
        <pc:sldMkLst>
          <pc:docMk/>
          <pc:sldMk cId="2960045547" sldId="872"/>
        </pc:sldMkLst>
        <pc:spChg chg="mod">
          <ac:chgData name="Beniston, Joshua - FPAC-NRCS, CA" userId="729a7325-1604-4ca0-9ff6-67b6606cf032" providerId="ADAL" clId="{01394013-1856-4428-8EB1-CD7BC60C1825}" dt="2025-04-04T19:50:18.906" v="138" actId="33553"/>
          <ac:spMkLst>
            <pc:docMk/>
            <pc:sldMk cId="2960045547" sldId="872"/>
            <ac:spMk id="3" creationId="{82D3719E-4BC1-7F62-4B96-A2283FEE8992}"/>
          </ac:spMkLst>
        </pc:spChg>
      </pc:sldChg>
      <pc:sldChg chg="modSp mod">
        <pc:chgData name="Beniston, Joshua - FPAC-NRCS, CA" userId="729a7325-1604-4ca0-9ff6-67b6606cf032" providerId="ADAL" clId="{01394013-1856-4428-8EB1-CD7BC60C1825}" dt="2025-04-04T19:50:17.748" v="137" actId="33553"/>
        <pc:sldMkLst>
          <pc:docMk/>
          <pc:sldMk cId="4181194586" sldId="2845"/>
        </pc:sldMkLst>
        <pc:spChg chg="mod">
          <ac:chgData name="Beniston, Joshua - FPAC-NRCS, CA" userId="729a7325-1604-4ca0-9ff6-67b6606cf032" providerId="ADAL" clId="{01394013-1856-4428-8EB1-CD7BC60C1825}" dt="2025-04-04T19:50:17.748" v="137" actId="33553"/>
          <ac:spMkLst>
            <pc:docMk/>
            <pc:sldMk cId="4181194586" sldId="2845"/>
            <ac:spMk id="2" creationId="{54F905F0-C694-16CB-FE9B-6245899953EA}"/>
          </ac:spMkLst>
        </pc:spChg>
        <pc:picChg chg="mod">
          <ac:chgData name="Beniston, Joshua - FPAC-NRCS, CA" userId="729a7325-1604-4ca0-9ff6-67b6606cf032" providerId="ADAL" clId="{01394013-1856-4428-8EB1-CD7BC60C1825}" dt="2025-04-04T19:48:11.565" v="52" actId="962"/>
          <ac:picMkLst>
            <pc:docMk/>
            <pc:sldMk cId="4181194586" sldId="2845"/>
            <ac:picMk id="6" creationId="{A6D4EF87-C6CE-6E38-14B7-3A792A9BA0FE}"/>
          </ac:picMkLst>
        </pc:picChg>
      </pc:sldChg>
      <pc:sldChg chg="modSp mod">
        <pc:chgData name="Beniston, Joshua - FPAC-NRCS, CA" userId="729a7325-1604-4ca0-9ff6-67b6606cf032" providerId="ADAL" clId="{01394013-1856-4428-8EB1-CD7BC60C1825}" dt="2025-04-04T19:44:05.171" v="12" actId="962"/>
        <pc:sldMkLst>
          <pc:docMk/>
          <pc:sldMk cId="1289070514" sldId="2860"/>
        </pc:sldMkLst>
        <pc:picChg chg="mod">
          <ac:chgData name="Beniston, Joshua - FPAC-NRCS, CA" userId="729a7325-1604-4ca0-9ff6-67b6606cf032" providerId="ADAL" clId="{01394013-1856-4428-8EB1-CD7BC60C1825}" dt="2025-04-04T19:44:05.171" v="12" actId="962"/>
          <ac:picMkLst>
            <pc:docMk/>
            <pc:sldMk cId="1289070514" sldId="2860"/>
            <ac:picMk id="5" creationId="{6FB94847-9E7F-A12C-BB38-40D6A6472E79}"/>
          </ac:picMkLst>
        </pc:picChg>
      </pc:sldChg>
      <pc:sldChg chg="modSp mod">
        <pc:chgData name="Beniston, Joshua - FPAC-NRCS, CA" userId="729a7325-1604-4ca0-9ff6-67b6606cf032" providerId="ADAL" clId="{01394013-1856-4428-8EB1-CD7BC60C1825}" dt="2025-04-04T19:48:31.045" v="55" actId="33553"/>
        <pc:sldMkLst>
          <pc:docMk/>
          <pc:sldMk cId="62482537" sldId="2861"/>
        </pc:sldMkLst>
        <pc:spChg chg="mod">
          <ac:chgData name="Beniston, Joshua - FPAC-NRCS, CA" userId="729a7325-1604-4ca0-9ff6-67b6606cf032" providerId="ADAL" clId="{01394013-1856-4428-8EB1-CD7BC60C1825}" dt="2025-04-04T19:48:31.045" v="55" actId="33553"/>
          <ac:spMkLst>
            <pc:docMk/>
            <pc:sldMk cId="62482537" sldId="2861"/>
            <ac:spMk id="2" creationId="{40B21228-9D58-6925-36BD-BC60B2294567}"/>
          </ac:spMkLst>
        </pc:spChg>
        <pc:picChg chg="mod">
          <ac:chgData name="Beniston, Joshua - FPAC-NRCS, CA" userId="729a7325-1604-4ca0-9ff6-67b6606cf032" providerId="ADAL" clId="{01394013-1856-4428-8EB1-CD7BC60C1825}" dt="2025-04-04T19:44:22.632" v="14" actId="962"/>
          <ac:picMkLst>
            <pc:docMk/>
            <pc:sldMk cId="62482537" sldId="2861"/>
            <ac:picMk id="5" creationId="{D2463782-CB81-1210-9926-E8158368B891}"/>
          </ac:picMkLst>
        </pc:picChg>
      </pc:sldChg>
      <pc:sldChg chg="modSp mod">
        <pc:chgData name="Beniston, Joshua - FPAC-NRCS, CA" userId="729a7325-1604-4ca0-9ff6-67b6606cf032" providerId="ADAL" clId="{01394013-1856-4428-8EB1-CD7BC60C1825}" dt="2025-04-04T19:48:37.271" v="56" actId="33553"/>
        <pc:sldMkLst>
          <pc:docMk/>
          <pc:sldMk cId="432030592" sldId="2862"/>
        </pc:sldMkLst>
        <pc:spChg chg="mod">
          <ac:chgData name="Beniston, Joshua - FPAC-NRCS, CA" userId="729a7325-1604-4ca0-9ff6-67b6606cf032" providerId="ADAL" clId="{01394013-1856-4428-8EB1-CD7BC60C1825}" dt="2025-04-04T19:48:37.271" v="56" actId="33553"/>
          <ac:spMkLst>
            <pc:docMk/>
            <pc:sldMk cId="432030592" sldId="2862"/>
            <ac:spMk id="2" creationId="{36F7DEEF-1DEA-ED4B-3484-8628A1AA5202}"/>
          </ac:spMkLst>
        </pc:spChg>
      </pc:sldChg>
      <pc:sldChg chg="modSp mod">
        <pc:chgData name="Beniston, Joshua - FPAC-NRCS, CA" userId="729a7325-1604-4ca0-9ff6-67b6606cf032" providerId="ADAL" clId="{01394013-1856-4428-8EB1-CD7BC60C1825}" dt="2025-04-04T19:48:39.065" v="57" actId="33553"/>
        <pc:sldMkLst>
          <pc:docMk/>
          <pc:sldMk cId="1733027761" sldId="2863"/>
        </pc:sldMkLst>
        <pc:spChg chg="mod">
          <ac:chgData name="Beniston, Joshua - FPAC-NRCS, CA" userId="729a7325-1604-4ca0-9ff6-67b6606cf032" providerId="ADAL" clId="{01394013-1856-4428-8EB1-CD7BC60C1825}" dt="2025-04-04T19:48:39.065" v="57" actId="33553"/>
          <ac:spMkLst>
            <pc:docMk/>
            <pc:sldMk cId="1733027761" sldId="2863"/>
            <ac:spMk id="2" creationId="{808B527D-D25D-248E-6DDA-C4D3757025D0}"/>
          </ac:spMkLst>
        </pc:spChg>
        <pc:picChg chg="mod">
          <ac:chgData name="Beniston, Joshua - FPAC-NRCS, CA" userId="729a7325-1604-4ca0-9ff6-67b6606cf032" providerId="ADAL" clId="{01394013-1856-4428-8EB1-CD7BC60C1825}" dt="2025-04-04T19:44:27.922" v="16" actId="962"/>
          <ac:picMkLst>
            <pc:docMk/>
            <pc:sldMk cId="1733027761" sldId="2863"/>
            <ac:picMk id="5" creationId="{CB978D38-99B3-EE2F-071B-B6C3265B15A5}"/>
          </ac:picMkLst>
        </pc:picChg>
        <pc:picChg chg="mod">
          <ac:chgData name="Beniston, Joshua - FPAC-NRCS, CA" userId="729a7325-1604-4ca0-9ff6-67b6606cf032" providerId="ADAL" clId="{01394013-1856-4428-8EB1-CD7BC60C1825}" dt="2025-04-04T19:44:48.875" v="18" actId="962"/>
          <ac:picMkLst>
            <pc:docMk/>
            <pc:sldMk cId="1733027761" sldId="2863"/>
            <ac:picMk id="6" creationId="{1931E49C-26CE-9242-EE02-184C278C1EF9}"/>
          </ac:picMkLst>
        </pc:picChg>
      </pc:sldChg>
      <pc:sldChg chg="modSp mod">
        <pc:chgData name="Beniston, Joshua - FPAC-NRCS, CA" userId="729a7325-1604-4ca0-9ff6-67b6606cf032" providerId="ADAL" clId="{01394013-1856-4428-8EB1-CD7BC60C1825}" dt="2025-04-04T19:48:40.878" v="58" actId="33553"/>
        <pc:sldMkLst>
          <pc:docMk/>
          <pc:sldMk cId="1265999005" sldId="2864"/>
        </pc:sldMkLst>
        <pc:spChg chg="mod">
          <ac:chgData name="Beniston, Joshua - FPAC-NRCS, CA" userId="729a7325-1604-4ca0-9ff6-67b6606cf032" providerId="ADAL" clId="{01394013-1856-4428-8EB1-CD7BC60C1825}" dt="2025-04-04T19:48:40.878" v="58" actId="33553"/>
          <ac:spMkLst>
            <pc:docMk/>
            <pc:sldMk cId="1265999005" sldId="2864"/>
            <ac:spMk id="2" creationId="{040844D4-04C9-710A-1DA8-0312B29D0756}"/>
          </ac:spMkLst>
        </pc:spChg>
        <pc:picChg chg="mod">
          <ac:chgData name="Beniston, Joshua - FPAC-NRCS, CA" userId="729a7325-1604-4ca0-9ff6-67b6606cf032" providerId="ADAL" clId="{01394013-1856-4428-8EB1-CD7BC60C1825}" dt="2025-04-04T19:45:03.830" v="20" actId="962"/>
          <ac:picMkLst>
            <pc:docMk/>
            <pc:sldMk cId="1265999005" sldId="2864"/>
            <ac:picMk id="4" creationId="{E879BAE8-6BCC-BE56-10AE-375119E2AF14}"/>
          </ac:picMkLst>
        </pc:picChg>
        <pc:picChg chg="mod">
          <ac:chgData name="Beniston, Joshua - FPAC-NRCS, CA" userId="729a7325-1604-4ca0-9ff6-67b6606cf032" providerId="ADAL" clId="{01394013-1856-4428-8EB1-CD7BC60C1825}" dt="2025-04-04T19:45:16.689" v="22" actId="962"/>
          <ac:picMkLst>
            <pc:docMk/>
            <pc:sldMk cId="1265999005" sldId="2864"/>
            <ac:picMk id="5" creationId="{957F0819-9A31-214D-06E5-1FDE68B019EB}"/>
          </ac:picMkLst>
        </pc:picChg>
      </pc:sldChg>
      <pc:sldChg chg="modSp mod">
        <pc:chgData name="Beniston, Joshua - FPAC-NRCS, CA" userId="729a7325-1604-4ca0-9ff6-67b6606cf032" providerId="ADAL" clId="{01394013-1856-4428-8EB1-CD7BC60C1825}" dt="2025-04-04T19:48:55.376" v="68" actId="33553"/>
        <pc:sldMkLst>
          <pc:docMk/>
          <pc:sldMk cId="602387282" sldId="2865"/>
        </pc:sldMkLst>
        <pc:spChg chg="mod">
          <ac:chgData name="Beniston, Joshua - FPAC-NRCS, CA" userId="729a7325-1604-4ca0-9ff6-67b6606cf032" providerId="ADAL" clId="{01394013-1856-4428-8EB1-CD7BC60C1825}" dt="2025-04-04T19:48:55.376" v="68" actId="33553"/>
          <ac:spMkLst>
            <pc:docMk/>
            <pc:sldMk cId="602387282" sldId="2865"/>
            <ac:spMk id="2" creationId="{EDF762D1-8939-F5C8-5340-ACD7A122BA95}"/>
          </ac:spMkLst>
        </pc:spChg>
        <pc:picChg chg="mod">
          <ac:chgData name="Beniston, Joshua - FPAC-NRCS, CA" userId="729a7325-1604-4ca0-9ff6-67b6606cf032" providerId="ADAL" clId="{01394013-1856-4428-8EB1-CD7BC60C1825}" dt="2025-04-04T19:46:48.399" v="34" actId="962"/>
          <ac:picMkLst>
            <pc:docMk/>
            <pc:sldMk cId="602387282" sldId="2865"/>
            <ac:picMk id="4" creationId="{40D49017-7314-22A6-220D-F5308FBB8465}"/>
          </ac:picMkLst>
        </pc:picChg>
      </pc:sldChg>
      <pc:sldChg chg="modSp mod">
        <pc:chgData name="Beniston, Joshua - FPAC-NRCS, CA" userId="729a7325-1604-4ca0-9ff6-67b6606cf032" providerId="ADAL" clId="{01394013-1856-4428-8EB1-CD7BC60C1825}" dt="2025-04-04T19:48:42.565" v="59" actId="33553"/>
        <pc:sldMkLst>
          <pc:docMk/>
          <pc:sldMk cId="1708244075" sldId="2866"/>
        </pc:sldMkLst>
        <pc:spChg chg="mod">
          <ac:chgData name="Beniston, Joshua - FPAC-NRCS, CA" userId="729a7325-1604-4ca0-9ff6-67b6606cf032" providerId="ADAL" clId="{01394013-1856-4428-8EB1-CD7BC60C1825}" dt="2025-04-04T19:48:42.565" v="59" actId="33553"/>
          <ac:spMkLst>
            <pc:docMk/>
            <pc:sldMk cId="1708244075" sldId="2866"/>
            <ac:spMk id="2" creationId="{040844D4-04C9-710A-1DA8-0312B29D0756}"/>
          </ac:spMkLst>
        </pc:spChg>
        <pc:picChg chg="mod">
          <ac:chgData name="Beniston, Joshua - FPAC-NRCS, CA" userId="729a7325-1604-4ca0-9ff6-67b6606cf032" providerId="ADAL" clId="{01394013-1856-4428-8EB1-CD7BC60C1825}" dt="2025-04-04T19:45:41.166" v="24" actId="962"/>
          <ac:picMkLst>
            <pc:docMk/>
            <pc:sldMk cId="1708244075" sldId="2866"/>
            <ac:picMk id="5" creationId="{AC933E39-C78F-2660-75FE-8F9F5737D4C8}"/>
          </ac:picMkLst>
        </pc:picChg>
      </pc:sldChg>
      <pc:sldChg chg="modSp mod">
        <pc:chgData name="Beniston, Joshua - FPAC-NRCS, CA" userId="729a7325-1604-4ca0-9ff6-67b6606cf032" providerId="ADAL" clId="{01394013-1856-4428-8EB1-CD7BC60C1825}" dt="2025-04-04T19:48:44.111" v="60" actId="33553"/>
        <pc:sldMkLst>
          <pc:docMk/>
          <pc:sldMk cId="2037889073" sldId="2867"/>
        </pc:sldMkLst>
        <pc:spChg chg="mod">
          <ac:chgData name="Beniston, Joshua - FPAC-NRCS, CA" userId="729a7325-1604-4ca0-9ff6-67b6606cf032" providerId="ADAL" clId="{01394013-1856-4428-8EB1-CD7BC60C1825}" dt="2025-04-04T19:48:44.111" v="60" actId="33553"/>
          <ac:spMkLst>
            <pc:docMk/>
            <pc:sldMk cId="2037889073" sldId="2867"/>
            <ac:spMk id="2" creationId="{A5E10A5E-4447-7FEC-564D-7CCE7CB789AB}"/>
          </ac:spMkLst>
        </pc:spChg>
        <pc:picChg chg="mod">
          <ac:chgData name="Beniston, Joshua - FPAC-NRCS, CA" userId="729a7325-1604-4ca0-9ff6-67b6606cf032" providerId="ADAL" clId="{01394013-1856-4428-8EB1-CD7BC60C1825}" dt="2025-04-04T19:45:44.135" v="26" actId="962"/>
          <ac:picMkLst>
            <pc:docMk/>
            <pc:sldMk cId="2037889073" sldId="2867"/>
            <ac:picMk id="5" creationId="{6F9E798A-AA62-F455-2444-1A1B718C33F9}"/>
          </ac:picMkLst>
        </pc:picChg>
      </pc:sldChg>
      <pc:sldChg chg="modSp mod">
        <pc:chgData name="Beniston, Joshua - FPAC-NRCS, CA" userId="729a7325-1604-4ca0-9ff6-67b6606cf032" providerId="ADAL" clId="{01394013-1856-4428-8EB1-CD7BC60C1825}" dt="2025-04-04T19:48:45.545" v="61" actId="33553"/>
        <pc:sldMkLst>
          <pc:docMk/>
          <pc:sldMk cId="2180782092" sldId="2868"/>
        </pc:sldMkLst>
        <pc:spChg chg="mod">
          <ac:chgData name="Beniston, Joshua - FPAC-NRCS, CA" userId="729a7325-1604-4ca0-9ff6-67b6606cf032" providerId="ADAL" clId="{01394013-1856-4428-8EB1-CD7BC60C1825}" dt="2025-04-04T19:48:45.545" v="61" actId="33553"/>
          <ac:spMkLst>
            <pc:docMk/>
            <pc:sldMk cId="2180782092" sldId="2868"/>
            <ac:spMk id="6" creationId="{84774E1A-7F1C-5614-235A-B109B84B56D8}"/>
          </ac:spMkLst>
        </pc:spChg>
      </pc:sldChg>
      <pc:sldChg chg="modSp mod">
        <pc:chgData name="Beniston, Joshua - FPAC-NRCS, CA" userId="729a7325-1604-4ca0-9ff6-67b6606cf032" providerId="ADAL" clId="{01394013-1856-4428-8EB1-CD7BC60C1825}" dt="2025-04-04T19:48:46.910" v="62" actId="33553"/>
        <pc:sldMkLst>
          <pc:docMk/>
          <pc:sldMk cId="708466970" sldId="2870"/>
        </pc:sldMkLst>
        <pc:spChg chg="mod">
          <ac:chgData name="Beniston, Joshua - FPAC-NRCS, CA" userId="729a7325-1604-4ca0-9ff6-67b6606cf032" providerId="ADAL" clId="{01394013-1856-4428-8EB1-CD7BC60C1825}" dt="2025-04-04T19:48:46.910" v="62" actId="33553"/>
          <ac:spMkLst>
            <pc:docMk/>
            <pc:sldMk cId="708466970" sldId="2870"/>
            <ac:spMk id="2" creationId="{896155E2-89BF-B333-8A54-FB419DF2BD5A}"/>
          </ac:spMkLst>
        </pc:spChg>
      </pc:sldChg>
      <pc:sldChg chg="modSp mod">
        <pc:chgData name="Beniston, Joshua - FPAC-NRCS, CA" userId="729a7325-1604-4ca0-9ff6-67b6606cf032" providerId="ADAL" clId="{01394013-1856-4428-8EB1-CD7BC60C1825}" dt="2025-04-04T19:48:48.416" v="63" actId="33553"/>
        <pc:sldMkLst>
          <pc:docMk/>
          <pc:sldMk cId="3828763500" sldId="2871"/>
        </pc:sldMkLst>
        <pc:spChg chg="mod">
          <ac:chgData name="Beniston, Joshua - FPAC-NRCS, CA" userId="729a7325-1604-4ca0-9ff6-67b6606cf032" providerId="ADAL" clId="{01394013-1856-4428-8EB1-CD7BC60C1825}" dt="2025-04-04T19:48:48.416" v="63" actId="33553"/>
          <ac:spMkLst>
            <pc:docMk/>
            <pc:sldMk cId="3828763500" sldId="2871"/>
            <ac:spMk id="2" creationId="{896155E2-89BF-B333-8A54-FB419DF2BD5A}"/>
          </ac:spMkLst>
        </pc:spChg>
        <pc:picChg chg="mod">
          <ac:chgData name="Beniston, Joshua - FPAC-NRCS, CA" userId="729a7325-1604-4ca0-9ff6-67b6606cf032" providerId="ADAL" clId="{01394013-1856-4428-8EB1-CD7BC60C1825}" dt="2025-04-04T19:45:49.194" v="28" actId="962"/>
          <ac:picMkLst>
            <pc:docMk/>
            <pc:sldMk cId="3828763500" sldId="2871"/>
            <ac:picMk id="5" creationId="{7B7F998D-0EB1-8C5C-53C9-8EF06C70057A}"/>
          </ac:picMkLst>
        </pc:picChg>
      </pc:sldChg>
      <pc:sldChg chg="modSp mod">
        <pc:chgData name="Beniston, Joshua - FPAC-NRCS, CA" userId="729a7325-1604-4ca0-9ff6-67b6606cf032" providerId="ADAL" clId="{01394013-1856-4428-8EB1-CD7BC60C1825}" dt="2025-04-04T19:48:50.086" v="64" actId="33553"/>
        <pc:sldMkLst>
          <pc:docMk/>
          <pc:sldMk cId="4180536729" sldId="2872"/>
        </pc:sldMkLst>
        <pc:spChg chg="mod">
          <ac:chgData name="Beniston, Joshua - FPAC-NRCS, CA" userId="729a7325-1604-4ca0-9ff6-67b6606cf032" providerId="ADAL" clId="{01394013-1856-4428-8EB1-CD7BC60C1825}" dt="2025-04-04T19:48:50.086" v="64" actId="33553"/>
          <ac:spMkLst>
            <pc:docMk/>
            <pc:sldMk cId="4180536729" sldId="2872"/>
            <ac:spMk id="2" creationId="{22A9474E-0BAB-426E-306A-A804E871BB58}"/>
          </ac:spMkLst>
        </pc:spChg>
        <pc:picChg chg="mod">
          <ac:chgData name="Beniston, Joshua - FPAC-NRCS, CA" userId="729a7325-1604-4ca0-9ff6-67b6606cf032" providerId="ADAL" clId="{01394013-1856-4428-8EB1-CD7BC60C1825}" dt="2025-04-04T19:46:08.424" v="30" actId="962"/>
          <ac:picMkLst>
            <pc:docMk/>
            <pc:sldMk cId="4180536729" sldId="2872"/>
            <ac:picMk id="10" creationId="{750E2DD9-D673-330F-E329-BDC3B2058328}"/>
          </ac:picMkLst>
        </pc:picChg>
      </pc:sldChg>
      <pc:sldChg chg="modSp mod">
        <pc:chgData name="Beniston, Joshua - FPAC-NRCS, CA" userId="729a7325-1604-4ca0-9ff6-67b6606cf032" providerId="ADAL" clId="{01394013-1856-4428-8EB1-CD7BC60C1825}" dt="2025-04-04T19:48:54.106" v="67" actId="33553"/>
        <pc:sldMkLst>
          <pc:docMk/>
          <pc:sldMk cId="3433463375" sldId="2873"/>
        </pc:sldMkLst>
        <pc:spChg chg="mod">
          <ac:chgData name="Beniston, Joshua - FPAC-NRCS, CA" userId="729a7325-1604-4ca0-9ff6-67b6606cf032" providerId="ADAL" clId="{01394013-1856-4428-8EB1-CD7BC60C1825}" dt="2025-04-04T19:48:54.106" v="67" actId="33553"/>
          <ac:spMkLst>
            <pc:docMk/>
            <pc:sldMk cId="3433463375" sldId="2873"/>
            <ac:spMk id="6" creationId="{58641EEA-7C2F-BD32-F2EF-651395900C46}"/>
          </ac:spMkLst>
        </pc:spChg>
        <pc:picChg chg="mod">
          <ac:chgData name="Beniston, Joshua - FPAC-NRCS, CA" userId="729a7325-1604-4ca0-9ff6-67b6606cf032" providerId="ADAL" clId="{01394013-1856-4428-8EB1-CD7BC60C1825}" dt="2025-04-04T19:46:37.035" v="32" actId="962"/>
          <ac:picMkLst>
            <pc:docMk/>
            <pc:sldMk cId="3433463375" sldId="2873"/>
            <ac:picMk id="3" creationId="{E287238A-7504-AC91-1908-AB96670E8AB2}"/>
          </ac:picMkLst>
        </pc:picChg>
      </pc:sldChg>
      <pc:sldChg chg="modSp mod">
        <pc:chgData name="Beniston, Joshua - FPAC-NRCS, CA" userId="729a7325-1604-4ca0-9ff6-67b6606cf032" providerId="ADAL" clId="{01394013-1856-4428-8EB1-CD7BC60C1825}" dt="2025-04-04T19:48:56.435" v="69" actId="33553"/>
        <pc:sldMkLst>
          <pc:docMk/>
          <pc:sldMk cId="2404917371" sldId="2874"/>
        </pc:sldMkLst>
        <pc:spChg chg="mod">
          <ac:chgData name="Beniston, Joshua - FPAC-NRCS, CA" userId="729a7325-1604-4ca0-9ff6-67b6606cf032" providerId="ADAL" clId="{01394013-1856-4428-8EB1-CD7BC60C1825}" dt="2025-04-04T19:48:56.435" v="69" actId="33553"/>
          <ac:spMkLst>
            <pc:docMk/>
            <pc:sldMk cId="2404917371" sldId="2874"/>
            <ac:spMk id="2" creationId="{F0C00CCC-442B-A836-B42A-3707324ACE9A}"/>
          </ac:spMkLst>
        </pc:spChg>
      </pc:sldChg>
      <pc:sldChg chg="modSp mod">
        <pc:chgData name="Beniston, Joshua - FPAC-NRCS, CA" userId="729a7325-1604-4ca0-9ff6-67b6606cf032" providerId="ADAL" clId="{01394013-1856-4428-8EB1-CD7BC60C1825}" dt="2025-04-04T19:48:57.478" v="70" actId="33553"/>
        <pc:sldMkLst>
          <pc:docMk/>
          <pc:sldMk cId="2624516189" sldId="2875"/>
        </pc:sldMkLst>
        <pc:spChg chg="mod">
          <ac:chgData name="Beniston, Joshua - FPAC-NRCS, CA" userId="729a7325-1604-4ca0-9ff6-67b6606cf032" providerId="ADAL" clId="{01394013-1856-4428-8EB1-CD7BC60C1825}" dt="2025-04-04T19:48:57.478" v="70" actId="33553"/>
          <ac:spMkLst>
            <pc:docMk/>
            <pc:sldMk cId="2624516189" sldId="2875"/>
            <ac:spMk id="2" creationId="{EB94F367-84DC-E76E-F1F8-94F1AC43AFD8}"/>
          </ac:spMkLst>
        </pc:spChg>
        <pc:picChg chg="mod">
          <ac:chgData name="Beniston, Joshua - FPAC-NRCS, CA" userId="729a7325-1604-4ca0-9ff6-67b6606cf032" providerId="ADAL" clId="{01394013-1856-4428-8EB1-CD7BC60C1825}" dt="2025-04-04T19:47:08.374" v="36" actId="962"/>
          <ac:picMkLst>
            <pc:docMk/>
            <pc:sldMk cId="2624516189" sldId="2875"/>
            <ac:picMk id="5" creationId="{2F83D6A1-CC68-6787-16C1-53B6461BC2BD}"/>
          </ac:picMkLst>
        </pc:picChg>
      </pc:sldChg>
      <pc:sldChg chg="modSp mod">
        <pc:chgData name="Beniston, Joshua - FPAC-NRCS, CA" userId="729a7325-1604-4ca0-9ff6-67b6606cf032" providerId="ADAL" clId="{01394013-1856-4428-8EB1-CD7BC60C1825}" dt="2025-04-04T19:48:58.500" v="71" actId="33553"/>
        <pc:sldMkLst>
          <pc:docMk/>
          <pc:sldMk cId="3693766584" sldId="2876"/>
        </pc:sldMkLst>
        <pc:spChg chg="mod">
          <ac:chgData name="Beniston, Joshua - FPAC-NRCS, CA" userId="729a7325-1604-4ca0-9ff6-67b6606cf032" providerId="ADAL" clId="{01394013-1856-4428-8EB1-CD7BC60C1825}" dt="2025-04-04T19:48:58.500" v="71" actId="33553"/>
          <ac:spMkLst>
            <pc:docMk/>
            <pc:sldMk cId="3693766584" sldId="2876"/>
            <ac:spMk id="6" creationId="{ADEB132F-6889-1843-0D98-7A31BDEF2088}"/>
          </ac:spMkLst>
        </pc:spChg>
        <pc:picChg chg="mod">
          <ac:chgData name="Beniston, Joshua - FPAC-NRCS, CA" userId="729a7325-1604-4ca0-9ff6-67b6606cf032" providerId="ADAL" clId="{01394013-1856-4428-8EB1-CD7BC60C1825}" dt="2025-04-04T19:47:26.397" v="38" actId="962"/>
          <ac:picMkLst>
            <pc:docMk/>
            <pc:sldMk cId="3693766584" sldId="2876"/>
            <ac:picMk id="7" creationId="{BED55E5A-75C7-920E-1DFF-348E9BCBB828}"/>
          </ac:picMkLst>
        </pc:picChg>
      </pc:sldChg>
      <pc:sldChg chg="modSp mod">
        <pc:chgData name="Beniston, Joshua - FPAC-NRCS, CA" userId="729a7325-1604-4ca0-9ff6-67b6606cf032" providerId="ADAL" clId="{01394013-1856-4428-8EB1-CD7BC60C1825}" dt="2025-04-04T19:48:59.527" v="72" actId="33553"/>
        <pc:sldMkLst>
          <pc:docMk/>
          <pc:sldMk cId="1990472042" sldId="2877"/>
        </pc:sldMkLst>
        <pc:spChg chg="mod">
          <ac:chgData name="Beniston, Joshua - FPAC-NRCS, CA" userId="729a7325-1604-4ca0-9ff6-67b6606cf032" providerId="ADAL" clId="{01394013-1856-4428-8EB1-CD7BC60C1825}" dt="2025-04-04T19:48:59.527" v="72" actId="33553"/>
          <ac:spMkLst>
            <pc:docMk/>
            <pc:sldMk cId="1990472042" sldId="2877"/>
            <ac:spMk id="2" creationId="{7E4E65B5-C78E-5B4F-A07A-C1B8C4470EBA}"/>
          </ac:spMkLst>
        </pc:spChg>
        <pc:picChg chg="mod">
          <ac:chgData name="Beniston, Joshua - FPAC-NRCS, CA" userId="729a7325-1604-4ca0-9ff6-67b6606cf032" providerId="ADAL" clId="{01394013-1856-4428-8EB1-CD7BC60C1825}" dt="2025-04-04T19:47:28.908" v="40" actId="962"/>
          <ac:picMkLst>
            <pc:docMk/>
            <pc:sldMk cId="1990472042" sldId="2877"/>
            <ac:picMk id="6" creationId="{3A91A821-A44C-C231-E738-AF77BD6864F7}"/>
          </ac:picMkLst>
        </pc:picChg>
      </pc:sldChg>
      <pc:sldChg chg="modSp mod">
        <pc:chgData name="Beniston, Joshua - FPAC-NRCS, CA" userId="729a7325-1604-4ca0-9ff6-67b6606cf032" providerId="ADAL" clId="{01394013-1856-4428-8EB1-CD7BC60C1825}" dt="2025-04-04T19:50:07.926" v="133" actId="33553"/>
        <pc:sldMkLst>
          <pc:docMk/>
          <pc:sldMk cId="3543668907" sldId="2878"/>
        </pc:sldMkLst>
        <pc:spChg chg="mod">
          <ac:chgData name="Beniston, Joshua - FPAC-NRCS, CA" userId="729a7325-1604-4ca0-9ff6-67b6606cf032" providerId="ADAL" clId="{01394013-1856-4428-8EB1-CD7BC60C1825}" dt="2025-04-04T19:50:07.926" v="133" actId="33553"/>
          <ac:spMkLst>
            <pc:docMk/>
            <pc:sldMk cId="3543668907" sldId="2878"/>
            <ac:spMk id="2" creationId="{880F7D5D-1271-BA0D-6F68-33A0B1E8A3D6}"/>
          </ac:spMkLst>
        </pc:spChg>
        <pc:picChg chg="mod">
          <ac:chgData name="Beniston, Joshua - FPAC-NRCS, CA" userId="729a7325-1604-4ca0-9ff6-67b6606cf032" providerId="ADAL" clId="{01394013-1856-4428-8EB1-CD7BC60C1825}" dt="2025-04-04T19:48:00.821" v="50" actId="962"/>
          <ac:picMkLst>
            <pc:docMk/>
            <pc:sldMk cId="3543668907" sldId="2878"/>
            <ac:picMk id="5" creationId="{45E02CEB-936E-E557-C835-72508F16A9F8}"/>
          </ac:picMkLst>
        </pc:picChg>
      </pc:sldChg>
      <pc:sldChg chg="modSp mod">
        <pc:chgData name="Beniston, Joshua - FPAC-NRCS, CA" userId="729a7325-1604-4ca0-9ff6-67b6606cf032" providerId="ADAL" clId="{01394013-1856-4428-8EB1-CD7BC60C1825}" dt="2025-04-04T19:50:04.616" v="131" actId="33553"/>
        <pc:sldMkLst>
          <pc:docMk/>
          <pc:sldMk cId="252142067" sldId="2879"/>
        </pc:sldMkLst>
        <pc:spChg chg="mod">
          <ac:chgData name="Beniston, Joshua - FPAC-NRCS, CA" userId="729a7325-1604-4ca0-9ff6-67b6606cf032" providerId="ADAL" clId="{01394013-1856-4428-8EB1-CD7BC60C1825}" dt="2025-04-04T19:50:04.616" v="131" actId="33553"/>
          <ac:spMkLst>
            <pc:docMk/>
            <pc:sldMk cId="252142067" sldId="2879"/>
            <ac:spMk id="2" creationId="{880F7D5D-1271-BA0D-6F68-33A0B1E8A3D6}"/>
          </ac:spMkLst>
        </pc:spChg>
        <pc:picChg chg="mod">
          <ac:chgData name="Beniston, Joshua - FPAC-NRCS, CA" userId="729a7325-1604-4ca0-9ff6-67b6606cf032" providerId="ADAL" clId="{01394013-1856-4428-8EB1-CD7BC60C1825}" dt="2025-04-04T19:47:38.655" v="44" actId="962"/>
          <ac:picMkLst>
            <pc:docMk/>
            <pc:sldMk cId="252142067" sldId="2879"/>
            <ac:picMk id="4" creationId="{EEDA89C6-140E-8F82-DBE9-1553AC2B9F0B}"/>
          </ac:picMkLst>
        </pc:picChg>
      </pc:sldChg>
      <pc:sldChg chg="modSp mod">
        <pc:chgData name="Beniston, Joshua - FPAC-NRCS, CA" userId="729a7325-1604-4ca0-9ff6-67b6606cf032" providerId="ADAL" clId="{01394013-1856-4428-8EB1-CD7BC60C1825}" dt="2025-04-04T19:50:06.519" v="132" actId="33553"/>
        <pc:sldMkLst>
          <pc:docMk/>
          <pc:sldMk cId="1334869172" sldId="2880"/>
        </pc:sldMkLst>
        <pc:spChg chg="mod">
          <ac:chgData name="Beniston, Joshua - FPAC-NRCS, CA" userId="729a7325-1604-4ca0-9ff6-67b6606cf032" providerId="ADAL" clId="{01394013-1856-4428-8EB1-CD7BC60C1825}" dt="2025-04-04T19:50:06.519" v="132" actId="33553"/>
          <ac:spMkLst>
            <pc:docMk/>
            <pc:sldMk cId="1334869172" sldId="2880"/>
            <ac:spMk id="2" creationId="{880F7D5D-1271-BA0D-6F68-33A0B1E8A3D6}"/>
          </ac:spMkLst>
        </pc:spChg>
        <pc:picChg chg="mod">
          <ac:chgData name="Beniston, Joshua - FPAC-NRCS, CA" userId="729a7325-1604-4ca0-9ff6-67b6606cf032" providerId="ADAL" clId="{01394013-1856-4428-8EB1-CD7BC60C1825}" dt="2025-04-04T19:47:53.090" v="46" actId="962"/>
          <ac:picMkLst>
            <pc:docMk/>
            <pc:sldMk cId="1334869172" sldId="2880"/>
            <ac:picMk id="5" creationId="{BAAEC708-C5A9-57FF-2D81-ECFD6021AB2E}"/>
          </ac:picMkLst>
        </pc:picChg>
      </pc:sldChg>
      <pc:sldChg chg="modSp mod">
        <pc:chgData name="Beniston, Joshua - FPAC-NRCS, CA" userId="729a7325-1604-4ca0-9ff6-67b6606cf032" providerId="ADAL" clId="{01394013-1856-4428-8EB1-CD7BC60C1825}" dt="2025-04-04T19:50:21.576" v="139" actId="33553"/>
        <pc:sldMkLst>
          <pc:docMk/>
          <pc:sldMk cId="2994545298" sldId="2881"/>
        </pc:sldMkLst>
        <pc:spChg chg="mod">
          <ac:chgData name="Beniston, Joshua - FPAC-NRCS, CA" userId="729a7325-1604-4ca0-9ff6-67b6606cf032" providerId="ADAL" clId="{01394013-1856-4428-8EB1-CD7BC60C1825}" dt="2025-04-04T19:50:21.576" v="139" actId="33553"/>
          <ac:spMkLst>
            <pc:docMk/>
            <pc:sldMk cId="2994545298" sldId="2881"/>
            <ac:spMk id="2" creationId="{D13DB211-02A9-CC57-F3FE-91CE4EF4403A}"/>
          </ac:spMkLst>
        </pc:spChg>
        <pc:picChg chg="mod">
          <ac:chgData name="Beniston, Joshua - FPAC-NRCS, CA" userId="729a7325-1604-4ca0-9ff6-67b6606cf032" providerId="ADAL" clId="{01394013-1856-4428-8EB1-CD7BC60C1825}" dt="2025-04-04T19:48:25.269" v="54" actId="962"/>
          <ac:picMkLst>
            <pc:docMk/>
            <pc:sldMk cId="2994545298" sldId="2881"/>
            <ac:picMk id="5" creationId="{93A25F98-27F7-33DE-377E-7A3ED3444E93}"/>
          </ac:picMkLst>
        </pc:picChg>
      </pc:sldChg>
      <pc:sldChg chg="modSp mod">
        <pc:chgData name="Beniston, Joshua - FPAC-NRCS, CA" userId="729a7325-1604-4ca0-9ff6-67b6606cf032" providerId="ADAL" clId="{01394013-1856-4428-8EB1-CD7BC60C1825}" dt="2025-04-04T19:50:16.507" v="136" actId="33553"/>
        <pc:sldMkLst>
          <pc:docMk/>
          <pc:sldMk cId="1511254092" sldId="2882"/>
        </pc:sldMkLst>
        <pc:spChg chg="mod">
          <ac:chgData name="Beniston, Joshua - FPAC-NRCS, CA" userId="729a7325-1604-4ca0-9ff6-67b6606cf032" providerId="ADAL" clId="{01394013-1856-4428-8EB1-CD7BC60C1825}" dt="2025-04-04T19:50:16.507" v="136" actId="33553"/>
          <ac:spMkLst>
            <pc:docMk/>
            <pc:sldMk cId="1511254092" sldId="2882"/>
            <ac:spMk id="2" creationId="{B9A56FAF-84B6-E408-B3AD-D343B7477942}"/>
          </ac:spMkLst>
        </pc:spChg>
      </pc:sldChg>
      <pc:sldChg chg="modSp mod">
        <pc:chgData name="Beniston, Joshua - FPAC-NRCS, CA" userId="729a7325-1604-4ca0-9ff6-67b6606cf032" providerId="ADAL" clId="{01394013-1856-4428-8EB1-CD7BC60C1825}" dt="2025-04-04T19:49:53.716" v="130" actId="20577"/>
        <pc:sldMkLst>
          <pc:docMk/>
          <pc:sldMk cId="1229909934" sldId="2883"/>
        </pc:sldMkLst>
        <pc:spChg chg="mod">
          <ac:chgData name="Beniston, Joshua - FPAC-NRCS, CA" userId="729a7325-1604-4ca0-9ff6-67b6606cf032" providerId="ADAL" clId="{01394013-1856-4428-8EB1-CD7BC60C1825}" dt="2025-04-04T19:49:53.716" v="130" actId="20577"/>
          <ac:spMkLst>
            <pc:docMk/>
            <pc:sldMk cId="1229909934" sldId="2883"/>
            <ac:spMk id="6" creationId="{58641EEA-7C2F-BD32-F2EF-651395900C46}"/>
          </ac:spMkLst>
        </pc:spChg>
        <pc:picChg chg="mod">
          <ac:chgData name="Beniston, Joshua - FPAC-NRCS, CA" userId="729a7325-1604-4ca0-9ff6-67b6606cf032" providerId="ADAL" clId="{01394013-1856-4428-8EB1-CD7BC60C1825}" dt="2025-04-04T19:47:31.065" v="42" actId="962"/>
          <ac:picMkLst>
            <pc:docMk/>
            <pc:sldMk cId="1229909934" sldId="2883"/>
            <ac:picMk id="2" creationId="{8792E83B-C81F-4009-102B-800E68B4555A}"/>
          </ac:picMkLst>
        </pc:picChg>
      </pc:sldChg>
      <pc:sldChg chg="modSp mod">
        <pc:chgData name="Beniston, Joshua - FPAC-NRCS, CA" userId="729a7325-1604-4ca0-9ff6-67b6606cf032" providerId="ADAL" clId="{01394013-1856-4428-8EB1-CD7BC60C1825}" dt="2025-04-04T19:48:52.346" v="66" actId="33553"/>
        <pc:sldMkLst>
          <pc:docMk/>
          <pc:sldMk cId="1210260802" sldId="2884"/>
        </pc:sldMkLst>
        <pc:spChg chg="mod">
          <ac:chgData name="Beniston, Joshua - FPAC-NRCS, CA" userId="729a7325-1604-4ca0-9ff6-67b6606cf032" providerId="ADAL" clId="{01394013-1856-4428-8EB1-CD7BC60C1825}" dt="2025-04-04T19:48:52.346" v="66" actId="33553"/>
          <ac:spMkLst>
            <pc:docMk/>
            <pc:sldMk cId="1210260802" sldId="2884"/>
            <ac:spMk id="2" creationId="{1FB75933-0402-3D38-FF1E-73E8A17BB285}"/>
          </ac:spMkLst>
        </pc:spChg>
      </pc:sldChg>
      <pc:sldChg chg="del">
        <pc:chgData name="Beniston, Joshua - FPAC-NRCS, CA" userId="729a7325-1604-4ca0-9ff6-67b6606cf032" providerId="ADAL" clId="{01394013-1856-4428-8EB1-CD7BC60C1825}" dt="2025-04-04T19:40:47.870" v="5" actId="47"/>
        <pc:sldMkLst>
          <pc:docMk/>
          <pc:sldMk cId="1234802405" sldId="2894"/>
        </pc:sldMkLst>
      </pc:sldChg>
      <pc:sldChg chg="modSp mod">
        <pc:chgData name="Beniston, Joshua - FPAC-NRCS, CA" userId="729a7325-1604-4ca0-9ff6-67b6606cf032" providerId="ADAL" clId="{01394013-1856-4428-8EB1-CD7BC60C1825}" dt="2025-04-04T19:48:51.316" v="65" actId="33553"/>
        <pc:sldMkLst>
          <pc:docMk/>
          <pc:sldMk cId="747843384" sldId="2895"/>
        </pc:sldMkLst>
        <pc:spChg chg="mod">
          <ac:chgData name="Beniston, Joshua - FPAC-NRCS, CA" userId="729a7325-1604-4ca0-9ff6-67b6606cf032" providerId="ADAL" clId="{01394013-1856-4428-8EB1-CD7BC60C1825}" dt="2025-04-04T19:48:51.316" v="65" actId="33553"/>
          <ac:spMkLst>
            <pc:docMk/>
            <pc:sldMk cId="747843384" sldId="2895"/>
            <ac:spMk id="2" creationId="{849C2BFF-DE2B-5A3C-2691-E2EE3B2EC10E}"/>
          </ac:spMkLst>
        </pc:spChg>
      </pc:sldChg>
      <pc:sldChg chg="del">
        <pc:chgData name="Beniston, Joshua - FPAC-NRCS, CA" userId="729a7325-1604-4ca0-9ff6-67b6606cf032" providerId="ADAL" clId="{01394013-1856-4428-8EB1-CD7BC60C1825}" dt="2025-04-04T19:40:52.697" v="6" actId="47"/>
        <pc:sldMkLst>
          <pc:docMk/>
          <pc:sldMk cId="541379999" sldId="2896"/>
        </pc:sldMkLst>
      </pc:sldChg>
      <pc:sldChg chg="del">
        <pc:chgData name="Beniston, Joshua - FPAC-NRCS, CA" userId="729a7325-1604-4ca0-9ff6-67b6606cf032" providerId="ADAL" clId="{01394013-1856-4428-8EB1-CD7BC60C1825}" dt="2025-04-04T19:40:54.475" v="7" actId="47"/>
        <pc:sldMkLst>
          <pc:docMk/>
          <pc:sldMk cId="3880801348" sldId="2897"/>
        </pc:sldMkLst>
      </pc:sldChg>
      <pc:sldChg chg="del">
        <pc:chgData name="Beniston, Joshua - FPAC-NRCS, CA" userId="729a7325-1604-4ca0-9ff6-67b6606cf032" providerId="ADAL" clId="{01394013-1856-4428-8EB1-CD7BC60C1825}" dt="2025-04-04T19:40:56.535" v="8" actId="47"/>
        <pc:sldMkLst>
          <pc:docMk/>
          <pc:sldMk cId="1449478697" sldId="2898"/>
        </pc:sldMkLst>
      </pc:sldChg>
      <pc:sldChg chg="delSp modSp mod">
        <pc:chgData name="Beniston, Joshua - FPAC-NRCS, CA" userId="729a7325-1604-4ca0-9ff6-67b6606cf032" providerId="ADAL" clId="{01394013-1856-4428-8EB1-CD7BC60C1825}" dt="2025-04-04T19:37:24.739" v="4" actId="14100"/>
        <pc:sldMkLst>
          <pc:docMk/>
          <pc:sldMk cId="2676390192" sldId="2899"/>
        </pc:sldMkLst>
        <pc:spChg chg="del mod">
          <ac:chgData name="Beniston, Joshua - FPAC-NRCS, CA" userId="729a7325-1604-4ca0-9ff6-67b6606cf032" providerId="ADAL" clId="{01394013-1856-4428-8EB1-CD7BC60C1825}" dt="2025-04-04T19:37:13.079" v="1" actId="478"/>
          <ac:spMkLst>
            <pc:docMk/>
            <pc:sldMk cId="2676390192" sldId="2899"/>
            <ac:spMk id="8" creationId="{C7AB9C1D-CA01-F81C-B8B5-3C43523D875C}"/>
          </ac:spMkLst>
        </pc:spChg>
        <pc:picChg chg="mod">
          <ac:chgData name="Beniston, Joshua - FPAC-NRCS, CA" userId="729a7325-1604-4ca0-9ff6-67b6606cf032" providerId="ADAL" clId="{01394013-1856-4428-8EB1-CD7BC60C1825}" dt="2025-04-04T19:37:24.739" v="4" actId="14100"/>
          <ac:picMkLst>
            <pc:docMk/>
            <pc:sldMk cId="2676390192" sldId="2899"/>
            <ac:picMk id="6" creationId="{93B6DC1A-4356-E909-E7E8-A3038D847F9D}"/>
          </ac:picMkLst>
        </pc:picChg>
      </pc:sldChg>
    </pc:docChg>
  </pc:docChgLst>
  <pc:docChgLst>
    <pc:chgData name="Beniston, Joshua - FPAC-NRCS, CA" userId="729a7325-1604-4ca0-9ff6-67b6606cf032" providerId="ADAL" clId="{8FC9DA70-8E8D-47FA-9BB4-A6E01A37A67A}"/>
    <pc:docChg chg="custSel addSld delSld modSld sldOrd modMainMaster">
      <pc:chgData name="Beniston, Joshua - FPAC-NRCS, CA" userId="729a7325-1604-4ca0-9ff6-67b6606cf032" providerId="ADAL" clId="{8FC9DA70-8E8D-47FA-9BB4-A6E01A37A67A}" dt="2024-06-25T16:14:25.188" v="389" actId="20577"/>
      <pc:docMkLst>
        <pc:docMk/>
      </pc:docMkLst>
      <pc:sldChg chg="add del">
        <pc:chgData name="Beniston, Joshua - FPAC-NRCS, CA" userId="729a7325-1604-4ca0-9ff6-67b6606cf032" providerId="ADAL" clId="{8FC9DA70-8E8D-47FA-9BB4-A6E01A37A67A}" dt="2024-06-24T05:13:19.341" v="130" actId="47"/>
        <pc:sldMkLst>
          <pc:docMk/>
          <pc:sldMk cId="1076647105" sldId="2854"/>
        </pc:sldMkLst>
      </pc:sldChg>
      <pc:sldChg chg="add del">
        <pc:chgData name="Beniston, Joshua - FPAC-NRCS, CA" userId="729a7325-1604-4ca0-9ff6-67b6606cf032" providerId="ADAL" clId="{8FC9DA70-8E8D-47FA-9BB4-A6E01A37A67A}" dt="2024-06-24T05:13:19.341" v="130" actId="47"/>
        <pc:sldMkLst>
          <pc:docMk/>
          <pc:sldMk cId="2713855430" sldId="2858"/>
        </pc:sldMkLst>
      </pc:sldChg>
      <pc:sldChg chg="add del">
        <pc:chgData name="Beniston, Joshua - FPAC-NRCS, CA" userId="729a7325-1604-4ca0-9ff6-67b6606cf032" providerId="ADAL" clId="{8FC9DA70-8E8D-47FA-9BB4-A6E01A37A67A}" dt="2024-06-24T05:13:19.341" v="130" actId="47"/>
        <pc:sldMkLst>
          <pc:docMk/>
          <pc:sldMk cId="2256688391" sldId="2859"/>
        </pc:sldMkLst>
      </pc:sldChg>
      <pc:sldChg chg="modSp mod">
        <pc:chgData name="Beniston, Joshua - FPAC-NRCS, CA" userId="729a7325-1604-4ca0-9ff6-67b6606cf032" providerId="ADAL" clId="{8FC9DA70-8E8D-47FA-9BB4-A6E01A37A67A}" dt="2024-06-25T04:22:45.285" v="272" actId="20577"/>
        <pc:sldMkLst>
          <pc:docMk/>
          <pc:sldMk cId="1733027761" sldId="2863"/>
        </pc:sldMkLst>
      </pc:sldChg>
      <pc:sldChg chg="ord">
        <pc:chgData name="Beniston, Joshua - FPAC-NRCS, CA" userId="729a7325-1604-4ca0-9ff6-67b6606cf032" providerId="ADAL" clId="{8FC9DA70-8E8D-47FA-9BB4-A6E01A37A67A}" dt="2024-06-24T05:16:38.550" v="142"/>
        <pc:sldMkLst>
          <pc:docMk/>
          <pc:sldMk cId="4180536729" sldId="2872"/>
        </pc:sldMkLst>
      </pc:sldChg>
      <pc:sldChg chg="addSp delSp modSp mod">
        <pc:chgData name="Beniston, Joshua - FPAC-NRCS, CA" userId="729a7325-1604-4ca0-9ff6-67b6606cf032" providerId="ADAL" clId="{8FC9DA70-8E8D-47FA-9BB4-A6E01A37A67A}" dt="2024-06-25T04:28:45.603" v="275" actId="962"/>
        <pc:sldMkLst>
          <pc:docMk/>
          <pc:sldMk cId="3433463375" sldId="2873"/>
        </pc:sldMkLst>
      </pc:sldChg>
      <pc:sldChg chg="modSp modAnim">
        <pc:chgData name="Beniston, Joshua - FPAC-NRCS, CA" userId="729a7325-1604-4ca0-9ff6-67b6606cf032" providerId="ADAL" clId="{8FC9DA70-8E8D-47FA-9BB4-A6E01A37A67A}" dt="2024-06-25T04:31:53.785" v="321" actId="20577"/>
        <pc:sldMkLst>
          <pc:docMk/>
          <pc:sldMk cId="1334869172" sldId="2880"/>
        </pc:sldMkLst>
      </pc:sldChg>
      <pc:sldChg chg="mod ord modShow">
        <pc:chgData name="Beniston, Joshua - FPAC-NRCS, CA" userId="729a7325-1604-4ca0-9ff6-67b6606cf032" providerId="ADAL" clId="{8FC9DA70-8E8D-47FA-9BB4-A6E01A37A67A}" dt="2024-06-25T04:08:48.574" v="264"/>
        <pc:sldMkLst>
          <pc:docMk/>
          <pc:sldMk cId="2994545298" sldId="2881"/>
        </pc:sldMkLst>
      </pc:sldChg>
      <pc:sldChg chg="addSp delSp modSp mod">
        <pc:chgData name="Beniston, Joshua - FPAC-NRCS, CA" userId="729a7325-1604-4ca0-9ff6-67b6606cf032" providerId="ADAL" clId="{8FC9DA70-8E8D-47FA-9BB4-A6E01A37A67A}" dt="2024-06-25T04:08:04.232" v="261"/>
        <pc:sldMkLst>
          <pc:docMk/>
          <pc:sldMk cId="1229909934" sldId="2883"/>
        </pc:sldMkLst>
      </pc:sldChg>
      <pc:sldChg chg="new del">
        <pc:chgData name="Beniston, Joshua - FPAC-NRCS, CA" userId="729a7325-1604-4ca0-9ff6-67b6606cf032" providerId="ADAL" clId="{8FC9DA70-8E8D-47FA-9BB4-A6E01A37A67A}" dt="2024-06-24T05:13:19.341" v="130" actId="47"/>
        <pc:sldMkLst>
          <pc:docMk/>
          <pc:sldMk cId="630165998" sldId="2885"/>
        </pc:sldMkLst>
      </pc:sldChg>
      <pc:sldChg chg="add del">
        <pc:chgData name="Beniston, Joshua - FPAC-NRCS, CA" userId="729a7325-1604-4ca0-9ff6-67b6606cf032" providerId="ADAL" clId="{8FC9DA70-8E8D-47FA-9BB4-A6E01A37A67A}" dt="2024-06-24T05:13:19.341" v="130" actId="47"/>
        <pc:sldMkLst>
          <pc:docMk/>
          <pc:sldMk cId="1060568206" sldId="2886"/>
        </pc:sldMkLst>
      </pc:sldChg>
      <pc:sldChg chg="add del">
        <pc:chgData name="Beniston, Joshua - FPAC-NRCS, CA" userId="729a7325-1604-4ca0-9ff6-67b6606cf032" providerId="ADAL" clId="{8FC9DA70-8E8D-47FA-9BB4-A6E01A37A67A}" dt="2024-06-24T05:13:19.341" v="130" actId="47"/>
        <pc:sldMkLst>
          <pc:docMk/>
          <pc:sldMk cId="4172830433" sldId="2887"/>
        </pc:sldMkLst>
      </pc:sldChg>
      <pc:sldChg chg="add del">
        <pc:chgData name="Beniston, Joshua - FPAC-NRCS, CA" userId="729a7325-1604-4ca0-9ff6-67b6606cf032" providerId="ADAL" clId="{8FC9DA70-8E8D-47FA-9BB4-A6E01A37A67A}" dt="2024-06-24T05:15:54.688" v="138" actId="47"/>
        <pc:sldMkLst>
          <pc:docMk/>
          <pc:sldMk cId="37730542" sldId="2888"/>
        </pc:sldMkLst>
      </pc:sldChg>
      <pc:sldChg chg="add del">
        <pc:chgData name="Beniston, Joshua - FPAC-NRCS, CA" userId="729a7325-1604-4ca0-9ff6-67b6606cf032" providerId="ADAL" clId="{8FC9DA70-8E8D-47FA-9BB4-A6E01A37A67A}" dt="2024-06-24T05:15:54.688" v="138" actId="47"/>
        <pc:sldMkLst>
          <pc:docMk/>
          <pc:sldMk cId="1506123857" sldId="2889"/>
        </pc:sldMkLst>
      </pc:sldChg>
      <pc:sldChg chg="add del">
        <pc:chgData name="Beniston, Joshua - FPAC-NRCS, CA" userId="729a7325-1604-4ca0-9ff6-67b6606cf032" providerId="ADAL" clId="{8FC9DA70-8E8D-47FA-9BB4-A6E01A37A67A}" dt="2024-06-24T05:15:54.688" v="138" actId="47"/>
        <pc:sldMkLst>
          <pc:docMk/>
          <pc:sldMk cId="3942219382" sldId="2890"/>
        </pc:sldMkLst>
      </pc:sldChg>
      <pc:sldChg chg="add del">
        <pc:chgData name="Beniston, Joshua - FPAC-NRCS, CA" userId="729a7325-1604-4ca0-9ff6-67b6606cf032" providerId="ADAL" clId="{8FC9DA70-8E8D-47FA-9BB4-A6E01A37A67A}" dt="2024-06-24T05:15:54.688" v="138" actId="47"/>
        <pc:sldMkLst>
          <pc:docMk/>
          <pc:sldMk cId="3237005370" sldId="2891"/>
        </pc:sldMkLst>
      </pc:sldChg>
      <pc:sldChg chg="modSp add del mod">
        <pc:chgData name="Beniston, Joshua - FPAC-NRCS, CA" userId="729a7325-1604-4ca0-9ff6-67b6606cf032" providerId="ADAL" clId="{8FC9DA70-8E8D-47FA-9BB4-A6E01A37A67A}" dt="2024-06-24T05:15:54.688" v="138" actId="47"/>
        <pc:sldMkLst>
          <pc:docMk/>
          <pc:sldMk cId="3396145059" sldId="2892"/>
        </pc:sldMkLst>
      </pc:sldChg>
      <pc:sldChg chg="add del">
        <pc:chgData name="Beniston, Joshua - FPAC-NRCS, CA" userId="729a7325-1604-4ca0-9ff6-67b6606cf032" providerId="ADAL" clId="{8FC9DA70-8E8D-47FA-9BB4-A6E01A37A67A}" dt="2024-06-24T05:15:54.688" v="138" actId="47"/>
        <pc:sldMkLst>
          <pc:docMk/>
          <pc:sldMk cId="3231838885" sldId="2893"/>
        </pc:sldMkLst>
      </pc:sldChg>
      <pc:sldChg chg="modSp add modAnim">
        <pc:chgData name="Beniston, Joshua - FPAC-NRCS, CA" userId="729a7325-1604-4ca0-9ff6-67b6606cf032" providerId="ADAL" clId="{8FC9DA70-8E8D-47FA-9BB4-A6E01A37A67A}" dt="2024-06-24T05:17:37.062" v="151" actId="20577"/>
        <pc:sldMkLst>
          <pc:docMk/>
          <pc:sldMk cId="1234802405" sldId="2894"/>
        </pc:sldMkLst>
      </pc:sldChg>
      <pc:sldChg chg="add modAnim">
        <pc:chgData name="Beniston, Joshua - FPAC-NRCS, CA" userId="729a7325-1604-4ca0-9ff6-67b6606cf032" providerId="ADAL" clId="{8FC9DA70-8E8D-47FA-9BB4-A6E01A37A67A}" dt="2024-06-24T05:17:52.578" v="153"/>
        <pc:sldMkLst>
          <pc:docMk/>
          <pc:sldMk cId="747843384" sldId="2895"/>
        </pc:sldMkLst>
      </pc:sldChg>
      <pc:sldChg chg="add">
        <pc:chgData name="Beniston, Joshua - FPAC-NRCS, CA" userId="729a7325-1604-4ca0-9ff6-67b6606cf032" providerId="ADAL" clId="{8FC9DA70-8E8D-47FA-9BB4-A6E01A37A67A}" dt="2024-06-24T05:14:47.550" v="134"/>
        <pc:sldMkLst>
          <pc:docMk/>
          <pc:sldMk cId="541379999" sldId="2896"/>
        </pc:sldMkLst>
      </pc:sldChg>
      <pc:sldChg chg="add del">
        <pc:chgData name="Beniston, Joshua - FPAC-NRCS, CA" userId="729a7325-1604-4ca0-9ff6-67b6606cf032" providerId="ADAL" clId="{8FC9DA70-8E8D-47FA-9BB4-A6E01A37A67A}" dt="2024-06-24T05:15:29.518" v="136" actId="47"/>
        <pc:sldMkLst>
          <pc:docMk/>
          <pc:sldMk cId="3841354379" sldId="2897"/>
        </pc:sldMkLst>
      </pc:sldChg>
      <pc:sldChg chg="modSp add modAnim">
        <pc:chgData name="Beniston, Joshua - FPAC-NRCS, CA" userId="729a7325-1604-4ca0-9ff6-67b6606cf032" providerId="ADAL" clId="{8FC9DA70-8E8D-47FA-9BB4-A6E01A37A67A}" dt="2024-06-25T16:14:25.188" v="389" actId="20577"/>
        <pc:sldMkLst>
          <pc:docMk/>
          <pc:sldMk cId="3880801348" sldId="2897"/>
        </pc:sldMkLst>
      </pc:sldChg>
      <pc:sldChg chg="add del">
        <pc:chgData name="Beniston, Joshua - FPAC-NRCS, CA" userId="729a7325-1604-4ca0-9ff6-67b6606cf032" providerId="ADAL" clId="{8FC9DA70-8E8D-47FA-9BB4-A6E01A37A67A}" dt="2024-06-24T05:15:29.518" v="136" actId="47"/>
        <pc:sldMkLst>
          <pc:docMk/>
          <pc:sldMk cId="445663229" sldId="2898"/>
        </pc:sldMkLst>
      </pc:sldChg>
      <pc:sldChg chg="add ord">
        <pc:chgData name="Beniston, Joshua - FPAC-NRCS, CA" userId="729a7325-1604-4ca0-9ff6-67b6606cf032" providerId="ADAL" clId="{8FC9DA70-8E8D-47FA-9BB4-A6E01A37A67A}" dt="2024-06-24T05:15:59.226" v="140"/>
        <pc:sldMkLst>
          <pc:docMk/>
          <pc:sldMk cId="1449478697" sldId="2898"/>
        </pc:sldMkLst>
      </pc:sldChg>
      <pc:sldMasterChg chg="modSldLayout">
        <pc:chgData name="Beniston, Joshua - FPAC-NRCS, CA" userId="729a7325-1604-4ca0-9ff6-67b6606cf032" providerId="ADAL" clId="{8FC9DA70-8E8D-47FA-9BB4-A6E01A37A67A}" dt="2024-06-24T05:09:00.445" v="124" actId="14100"/>
        <pc:sldMasterMkLst>
          <pc:docMk/>
          <pc:sldMasterMk cId="569656255" sldId="2147483662"/>
        </pc:sldMasterMkLst>
        <pc:sldLayoutChg chg="modSp mod">
          <pc:chgData name="Beniston, Joshua - FPAC-NRCS, CA" userId="729a7325-1604-4ca0-9ff6-67b6606cf032" providerId="ADAL" clId="{8FC9DA70-8E8D-47FA-9BB4-A6E01A37A67A}" dt="2024-06-24T05:09:00.445" v="124" actId="14100"/>
          <pc:sldLayoutMkLst>
            <pc:docMk/>
            <pc:sldMasterMk cId="569656255" sldId="2147483662"/>
            <pc:sldLayoutMk cId="3128570824" sldId="2147483722"/>
          </pc:sldLayoutMkLst>
        </pc:sldLayoutChg>
      </pc:sldMasterChg>
      <pc:sldMasterChg chg="modSp mod">
        <pc:chgData name="Beniston, Joshua - FPAC-NRCS, CA" userId="729a7325-1604-4ca0-9ff6-67b6606cf032" providerId="ADAL" clId="{8FC9DA70-8E8D-47FA-9BB4-A6E01A37A67A}" dt="2024-06-24T05:09:29.759" v="126" actId="14100"/>
        <pc:sldMasterMkLst>
          <pc:docMk/>
          <pc:sldMasterMk cId="328656255" sldId="2147483706"/>
        </pc:sldMasterMkLst>
      </pc:sldMasterChg>
    </pc:docChg>
  </pc:docChgLst>
  <pc:docChgLst>
    <pc:chgData name="Beniston, Joshua - FPAC-NRCS, CA" userId="729a7325-1604-4ca0-9ff6-67b6606cf032" providerId="ADAL" clId="{3C897417-CD12-49D0-B4CA-F5A7DB9BEA8D}"/>
    <pc:docChg chg="custSel modSld">
      <pc:chgData name="Beniston, Joshua - FPAC-NRCS, CA" userId="729a7325-1604-4ca0-9ff6-67b6606cf032" providerId="ADAL" clId="{3C897417-CD12-49D0-B4CA-F5A7DB9BEA8D}" dt="2024-11-07T23:36:48.081" v="467" actId="20577"/>
      <pc:docMkLst>
        <pc:docMk/>
      </pc:docMkLst>
      <pc:sldChg chg="modNotesTx">
        <pc:chgData name="Beniston, Joshua - FPAC-NRCS, CA" userId="729a7325-1604-4ca0-9ff6-67b6606cf032" providerId="ADAL" clId="{3C897417-CD12-49D0-B4CA-F5A7DB9BEA8D}" dt="2024-11-07T23:25:48.615" v="129" actId="20577"/>
        <pc:sldMkLst>
          <pc:docMk/>
          <pc:sldMk cId="3179735194" sldId="300"/>
        </pc:sldMkLst>
      </pc:sldChg>
      <pc:sldChg chg="modNotesTx">
        <pc:chgData name="Beniston, Joshua - FPAC-NRCS, CA" userId="729a7325-1604-4ca0-9ff6-67b6606cf032" providerId="ADAL" clId="{3C897417-CD12-49D0-B4CA-F5A7DB9BEA8D}" dt="2024-11-07T23:24:45.637" v="25" actId="20577"/>
        <pc:sldMkLst>
          <pc:docMk/>
          <pc:sldMk cId="1518219697" sldId="2844"/>
        </pc:sldMkLst>
      </pc:sldChg>
      <pc:sldChg chg="modNotesTx">
        <pc:chgData name="Beniston, Joshua - FPAC-NRCS, CA" userId="729a7325-1604-4ca0-9ff6-67b6606cf032" providerId="ADAL" clId="{3C897417-CD12-49D0-B4CA-F5A7DB9BEA8D}" dt="2024-11-07T23:26:39.655" v="266" actId="20577"/>
        <pc:sldMkLst>
          <pc:docMk/>
          <pc:sldMk cId="1289070514" sldId="2860"/>
        </pc:sldMkLst>
      </pc:sldChg>
      <pc:sldChg chg="modNotesTx">
        <pc:chgData name="Beniston, Joshua - FPAC-NRCS, CA" userId="729a7325-1604-4ca0-9ff6-67b6606cf032" providerId="ADAL" clId="{3C897417-CD12-49D0-B4CA-F5A7DB9BEA8D}" dt="2024-11-07T23:27:06.464" v="289" actId="20577"/>
        <pc:sldMkLst>
          <pc:docMk/>
          <pc:sldMk cId="62482537" sldId="2861"/>
        </pc:sldMkLst>
      </pc:sldChg>
      <pc:sldChg chg="modNotesTx">
        <pc:chgData name="Beniston, Joshua - FPAC-NRCS, CA" userId="729a7325-1604-4ca0-9ff6-67b6606cf032" providerId="ADAL" clId="{3C897417-CD12-49D0-B4CA-F5A7DB9BEA8D}" dt="2024-11-07T23:28:14.344" v="399" actId="20577"/>
        <pc:sldMkLst>
          <pc:docMk/>
          <pc:sldMk cId="432030592" sldId="2862"/>
        </pc:sldMkLst>
      </pc:sldChg>
      <pc:sldChg chg="modSp mod">
        <pc:chgData name="Beniston, Joshua - FPAC-NRCS, CA" userId="729a7325-1604-4ca0-9ff6-67b6606cf032" providerId="ADAL" clId="{3C897417-CD12-49D0-B4CA-F5A7DB9BEA8D}" dt="2024-11-07T23:36:48.081" v="467" actId="20577"/>
        <pc:sldMkLst>
          <pc:docMk/>
          <pc:sldMk cId="4180536729" sldId="2872"/>
        </pc:sldMkLst>
      </pc:sldChg>
    </pc:docChg>
  </pc:docChgLst>
  <pc:docChgLst>
    <pc:chgData name="Marks, Elizabeth - FPAC-NRCS, NY" userId="499f2236-5889-4db9-88fc-408f415fe506" providerId="ADAL" clId="{3C815C81-126B-41D1-8A6C-A54D880157BB}"/>
    <pc:docChg chg="undo custSel addSld delSld modSld delMainMaster">
      <pc:chgData name="Marks, Elizabeth - FPAC-NRCS, NY" userId="499f2236-5889-4db9-88fc-408f415fe506" providerId="ADAL" clId="{3C815C81-126B-41D1-8A6C-A54D880157BB}" dt="2024-04-19T18:39:47.450" v="274" actId="20577"/>
      <pc:docMkLst>
        <pc:docMk/>
      </pc:docMkLst>
      <pc:sldChg chg="modSp mod">
        <pc:chgData name="Marks, Elizabeth - FPAC-NRCS, NY" userId="499f2236-5889-4db9-88fc-408f415fe506" providerId="ADAL" clId="{3C815C81-126B-41D1-8A6C-A54D880157BB}" dt="2024-04-19T18:39:11.875" v="256" actId="20577"/>
        <pc:sldMkLst>
          <pc:docMk/>
          <pc:sldMk cId="748162573" sldId="257"/>
        </pc:sldMkLst>
      </pc:sldChg>
      <pc:sldChg chg="del">
        <pc:chgData name="Marks, Elizabeth - FPAC-NRCS, NY" userId="499f2236-5889-4db9-88fc-408f415fe506" providerId="ADAL" clId="{3C815C81-126B-41D1-8A6C-A54D880157BB}" dt="2024-04-15T17:14:05.119" v="1" actId="47"/>
        <pc:sldMkLst>
          <pc:docMk/>
          <pc:sldMk cId="3179735194" sldId="300"/>
        </pc:sldMkLst>
      </pc:sldChg>
      <pc:sldChg chg="del">
        <pc:chgData name="Marks, Elizabeth - FPAC-NRCS, NY" userId="499f2236-5889-4db9-88fc-408f415fe506" providerId="ADAL" clId="{3C815C81-126B-41D1-8A6C-A54D880157BB}" dt="2024-04-19T18:28:22.925" v="119" actId="47"/>
        <pc:sldMkLst>
          <pc:docMk/>
          <pc:sldMk cId="3783641163" sldId="2633"/>
        </pc:sldMkLst>
      </pc:sldChg>
      <pc:sldChg chg="del">
        <pc:chgData name="Marks, Elizabeth - FPAC-NRCS, NY" userId="499f2236-5889-4db9-88fc-408f415fe506" providerId="ADAL" clId="{3C815C81-126B-41D1-8A6C-A54D880157BB}" dt="2024-04-19T18:28:25.489" v="121" actId="47"/>
        <pc:sldMkLst>
          <pc:docMk/>
          <pc:sldMk cId="1348866769" sldId="2664"/>
        </pc:sldMkLst>
      </pc:sldChg>
      <pc:sldChg chg="del">
        <pc:chgData name="Marks, Elizabeth - FPAC-NRCS, NY" userId="499f2236-5889-4db9-88fc-408f415fe506" providerId="ADAL" clId="{3C815C81-126B-41D1-8A6C-A54D880157BB}" dt="2024-04-19T18:28:24.538" v="120" actId="47"/>
        <pc:sldMkLst>
          <pc:docMk/>
          <pc:sldMk cId="3877147847" sldId="2828"/>
        </pc:sldMkLst>
      </pc:sldChg>
      <pc:sldChg chg="modSp mod">
        <pc:chgData name="Marks, Elizabeth - FPAC-NRCS, NY" userId="499f2236-5889-4db9-88fc-408f415fe506" providerId="ADAL" clId="{3C815C81-126B-41D1-8A6C-A54D880157BB}" dt="2024-04-19T18:27:14.697" v="118" actId="6549"/>
        <pc:sldMkLst>
          <pc:docMk/>
          <pc:sldMk cId="2778945180" sldId="2834"/>
        </pc:sldMkLst>
      </pc:sldChg>
      <pc:sldChg chg="modSp mod">
        <pc:chgData name="Marks, Elizabeth - FPAC-NRCS, NY" userId="499f2236-5889-4db9-88fc-408f415fe506" providerId="ADAL" clId="{3C815C81-126B-41D1-8A6C-A54D880157BB}" dt="2024-04-19T18:36:24.603" v="122" actId="20577"/>
        <pc:sldMkLst>
          <pc:docMk/>
          <pc:sldMk cId="1518219697" sldId="2844"/>
        </pc:sldMkLst>
      </pc:sldChg>
      <pc:sldChg chg="addSp delSp modSp new mod modClrScheme chgLayout">
        <pc:chgData name="Marks, Elizabeth - FPAC-NRCS, NY" userId="499f2236-5889-4db9-88fc-408f415fe506" providerId="ADAL" clId="{3C815C81-126B-41D1-8A6C-A54D880157BB}" dt="2024-04-17T19:02:27.539" v="49"/>
        <pc:sldMkLst>
          <pc:docMk/>
          <pc:sldMk cId="1522107496" sldId="2846"/>
        </pc:sldMkLst>
      </pc:sldChg>
      <pc:sldChg chg="addSp delSp modSp new del mod modClrScheme chgLayout">
        <pc:chgData name="Marks, Elizabeth - FPAC-NRCS, NY" userId="499f2236-5889-4db9-88fc-408f415fe506" providerId="ADAL" clId="{3C815C81-126B-41D1-8A6C-A54D880157BB}" dt="2024-04-17T19:23:27.327" v="117" actId="2696"/>
        <pc:sldMkLst>
          <pc:docMk/>
          <pc:sldMk cId="1079607853" sldId="2847"/>
        </pc:sldMkLst>
      </pc:sldChg>
      <pc:sldChg chg="modSp new mod">
        <pc:chgData name="Marks, Elizabeth - FPAC-NRCS, NY" userId="499f2236-5889-4db9-88fc-408f415fe506" providerId="ADAL" clId="{3C815C81-126B-41D1-8A6C-A54D880157BB}" dt="2024-04-19T18:39:47.450" v="274" actId="20577"/>
        <pc:sldMkLst>
          <pc:docMk/>
          <pc:sldMk cId="2815078865" sldId="2847"/>
        </pc:sldMkLst>
      </pc:sldChg>
      <pc:sldMasterChg chg="del delSldLayout">
        <pc:chgData name="Marks, Elizabeth - FPAC-NRCS, NY" userId="499f2236-5889-4db9-88fc-408f415fe506" providerId="ADAL" clId="{3C815C81-126B-41D1-8A6C-A54D880157BB}" dt="2024-04-19T18:28:25.489" v="121" actId="47"/>
        <pc:sldMasterMkLst>
          <pc:docMk/>
          <pc:sldMasterMk cId="302771990" sldId="2147483723"/>
        </pc:sldMasterMkLst>
        <pc:sldLayoutChg chg="del">
          <pc:chgData name="Marks, Elizabeth - FPAC-NRCS, NY" userId="499f2236-5889-4db9-88fc-408f415fe506" providerId="ADAL" clId="{3C815C81-126B-41D1-8A6C-A54D880157BB}" dt="2024-04-19T18:28:25.489" v="121" actId="47"/>
          <pc:sldLayoutMkLst>
            <pc:docMk/>
            <pc:sldMasterMk cId="302771990" sldId="2147483723"/>
            <pc:sldLayoutMk cId="3708688390" sldId="2147483724"/>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722743004" sldId="2147483725"/>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175306463" sldId="2147483726"/>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535411039" sldId="2147483727"/>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655550987" sldId="2147483728"/>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12135577" sldId="2147483729"/>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730890636" sldId="2147483730"/>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786486049" sldId="2147483731"/>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10386435" sldId="2147483732"/>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027698722" sldId="2147483733"/>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852168812" sldId="2147483734"/>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848590347" sldId="2147483735"/>
          </pc:sldLayoutMkLst>
        </pc:sldLayoutChg>
      </pc:sldMasterChg>
    </pc:docChg>
  </pc:docChgLst>
  <pc:docChgLst>
    <pc:chgData name="Beniston, Joshua - FPAC-NRCS, CA" userId="729a7325-1604-4ca0-9ff6-67b6606cf032" providerId="ADAL" clId="{50CE4381-61D6-482F-BFF8-EF0B6B4F4882}"/>
    <pc:docChg chg="undo custSel addSld delSld modSld">
      <pc:chgData name="Beniston, Joshua - FPAC-NRCS, CA" userId="729a7325-1604-4ca0-9ff6-67b6606cf032" providerId="ADAL" clId="{50CE4381-61D6-482F-BFF8-EF0B6B4F4882}" dt="2024-05-05T15:11:01.121" v="964" actId="20577"/>
      <pc:docMkLst>
        <pc:docMk/>
      </pc:docMkLst>
      <pc:sldChg chg="del">
        <pc:chgData name="Beniston, Joshua - FPAC-NRCS, CA" userId="729a7325-1604-4ca0-9ff6-67b6606cf032" providerId="ADAL" clId="{50CE4381-61D6-482F-BFF8-EF0B6B4F4882}" dt="2024-05-03T21:49:31.927" v="1" actId="47"/>
        <pc:sldMkLst>
          <pc:docMk/>
          <pc:sldMk cId="748162573" sldId="257"/>
        </pc:sldMkLst>
      </pc:sldChg>
      <pc:sldChg chg="del">
        <pc:chgData name="Beniston, Joshua - FPAC-NRCS, CA" userId="729a7325-1604-4ca0-9ff6-67b6606cf032" providerId="ADAL" clId="{50CE4381-61D6-482F-BFF8-EF0B6B4F4882}" dt="2024-05-03T21:49:23.731" v="0" actId="47"/>
        <pc:sldMkLst>
          <pc:docMk/>
          <pc:sldMk cId="3030086584" sldId="288"/>
        </pc:sldMkLst>
      </pc:sldChg>
      <pc:sldChg chg="del">
        <pc:chgData name="Beniston, Joshua - FPAC-NRCS, CA" userId="729a7325-1604-4ca0-9ff6-67b6606cf032" providerId="ADAL" clId="{50CE4381-61D6-482F-BFF8-EF0B6B4F4882}" dt="2024-05-03T21:49:31.927" v="1" actId="47"/>
        <pc:sldMkLst>
          <pc:docMk/>
          <pc:sldMk cId="1485704826" sldId="299"/>
        </pc:sldMkLst>
      </pc:sldChg>
      <pc:sldChg chg="modSp mod modAnim">
        <pc:chgData name="Beniston, Joshua - FPAC-NRCS, CA" userId="729a7325-1604-4ca0-9ff6-67b6606cf032" providerId="ADAL" clId="{50CE4381-61D6-482F-BFF8-EF0B6B4F4882}" dt="2024-05-05T15:11:01.121" v="964" actId="20577"/>
        <pc:sldMkLst>
          <pc:docMk/>
          <pc:sldMk cId="3179735194" sldId="300"/>
        </pc:sldMkLst>
      </pc:sldChg>
      <pc:sldChg chg="del">
        <pc:chgData name="Beniston, Joshua - FPAC-NRCS, CA" userId="729a7325-1604-4ca0-9ff6-67b6606cf032" providerId="ADAL" clId="{50CE4381-61D6-482F-BFF8-EF0B6B4F4882}" dt="2024-05-03T21:49:31.927" v="1" actId="47"/>
        <pc:sldMkLst>
          <pc:docMk/>
          <pc:sldMk cId="4189477834" sldId="301"/>
        </pc:sldMkLst>
      </pc:sldChg>
      <pc:sldChg chg="addSp delSp modSp mod">
        <pc:chgData name="Beniston, Joshua - FPAC-NRCS, CA" userId="729a7325-1604-4ca0-9ff6-67b6606cf032" providerId="ADAL" clId="{50CE4381-61D6-482F-BFF8-EF0B6B4F4882}" dt="2024-05-05T15:09:46.668" v="928" actId="1076"/>
        <pc:sldMkLst>
          <pc:docMk/>
          <pc:sldMk cId="3428712828" sldId="302"/>
        </pc:sldMkLst>
      </pc:sldChg>
      <pc:sldChg chg="del">
        <pc:chgData name="Beniston, Joshua - FPAC-NRCS, CA" userId="729a7325-1604-4ca0-9ff6-67b6606cf032" providerId="ADAL" clId="{50CE4381-61D6-482F-BFF8-EF0B6B4F4882}" dt="2024-05-03T21:49:23.731" v="0" actId="47"/>
        <pc:sldMkLst>
          <pc:docMk/>
          <pc:sldMk cId="3164710458" sldId="650"/>
        </pc:sldMkLst>
      </pc:sldChg>
      <pc:sldChg chg="del">
        <pc:chgData name="Beniston, Joshua - FPAC-NRCS, CA" userId="729a7325-1604-4ca0-9ff6-67b6606cf032" providerId="ADAL" clId="{50CE4381-61D6-482F-BFF8-EF0B6B4F4882}" dt="2024-05-03T21:49:23.731" v="0" actId="47"/>
        <pc:sldMkLst>
          <pc:docMk/>
          <pc:sldMk cId="1263457456" sldId="651"/>
        </pc:sldMkLst>
      </pc:sldChg>
      <pc:sldChg chg="del">
        <pc:chgData name="Beniston, Joshua - FPAC-NRCS, CA" userId="729a7325-1604-4ca0-9ff6-67b6606cf032" providerId="ADAL" clId="{50CE4381-61D6-482F-BFF8-EF0B6B4F4882}" dt="2024-05-03T21:49:23.731" v="0" actId="47"/>
        <pc:sldMkLst>
          <pc:docMk/>
          <pc:sldMk cId="3132601194" sldId="652"/>
        </pc:sldMkLst>
      </pc:sldChg>
      <pc:sldChg chg="del">
        <pc:chgData name="Beniston, Joshua - FPAC-NRCS, CA" userId="729a7325-1604-4ca0-9ff6-67b6606cf032" providerId="ADAL" clId="{50CE4381-61D6-482F-BFF8-EF0B6B4F4882}" dt="2024-05-03T21:49:23.731" v="0" actId="47"/>
        <pc:sldMkLst>
          <pc:docMk/>
          <pc:sldMk cId="4124125066" sldId="657"/>
        </pc:sldMkLst>
      </pc:sldChg>
      <pc:sldChg chg="del">
        <pc:chgData name="Beniston, Joshua - FPAC-NRCS, CA" userId="729a7325-1604-4ca0-9ff6-67b6606cf032" providerId="ADAL" clId="{50CE4381-61D6-482F-BFF8-EF0B6B4F4882}" dt="2024-05-03T21:49:31.927" v="1" actId="47"/>
        <pc:sldMkLst>
          <pc:docMk/>
          <pc:sldMk cId="3092642039" sldId="2618"/>
        </pc:sldMkLst>
      </pc:sldChg>
      <pc:sldChg chg="del">
        <pc:chgData name="Beniston, Joshua - FPAC-NRCS, CA" userId="729a7325-1604-4ca0-9ff6-67b6606cf032" providerId="ADAL" clId="{50CE4381-61D6-482F-BFF8-EF0B6B4F4882}" dt="2024-05-03T21:49:23.731" v="0" actId="47"/>
        <pc:sldMkLst>
          <pc:docMk/>
          <pc:sldMk cId="3672701656" sldId="2626"/>
        </pc:sldMkLst>
      </pc:sldChg>
      <pc:sldChg chg="del">
        <pc:chgData name="Beniston, Joshua - FPAC-NRCS, CA" userId="729a7325-1604-4ca0-9ff6-67b6606cf032" providerId="ADAL" clId="{50CE4381-61D6-482F-BFF8-EF0B6B4F4882}" dt="2024-05-03T21:49:31.927" v="1" actId="47"/>
        <pc:sldMkLst>
          <pc:docMk/>
          <pc:sldMk cId="1487997272" sldId="2829"/>
        </pc:sldMkLst>
      </pc:sldChg>
      <pc:sldChg chg="del">
        <pc:chgData name="Beniston, Joshua - FPAC-NRCS, CA" userId="729a7325-1604-4ca0-9ff6-67b6606cf032" providerId="ADAL" clId="{50CE4381-61D6-482F-BFF8-EF0B6B4F4882}" dt="2024-05-03T21:49:31.927" v="1" actId="47"/>
        <pc:sldMkLst>
          <pc:docMk/>
          <pc:sldMk cId="2164512040" sldId="2830"/>
        </pc:sldMkLst>
      </pc:sldChg>
      <pc:sldChg chg="del">
        <pc:chgData name="Beniston, Joshua - FPAC-NRCS, CA" userId="729a7325-1604-4ca0-9ff6-67b6606cf032" providerId="ADAL" clId="{50CE4381-61D6-482F-BFF8-EF0B6B4F4882}" dt="2024-05-03T21:49:31.927" v="1" actId="47"/>
        <pc:sldMkLst>
          <pc:docMk/>
          <pc:sldMk cId="202791106" sldId="2831"/>
        </pc:sldMkLst>
      </pc:sldChg>
      <pc:sldChg chg="del">
        <pc:chgData name="Beniston, Joshua - FPAC-NRCS, CA" userId="729a7325-1604-4ca0-9ff6-67b6606cf032" providerId="ADAL" clId="{50CE4381-61D6-482F-BFF8-EF0B6B4F4882}" dt="2024-05-03T21:49:31.927" v="1" actId="47"/>
        <pc:sldMkLst>
          <pc:docMk/>
          <pc:sldMk cId="1707434113" sldId="2832"/>
        </pc:sldMkLst>
      </pc:sldChg>
      <pc:sldChg chg="del">
        <pc:chgData name="Beniston, Joshua - FPAC-NRCS, CA" userId="729a7325-1604-4ca0-9ff6-67b6606cf032" providerId="ADAL" clId="{50CE4381-61D6-482F-BFF8-EF0B6B4F4882}" dt="2024-05-03T21:49:31.927" v="1" actId="47"/>
        <pc:sldMkLst>
          <pc:docMk/>
          <pc:sldMk cId="2362767160" sldId="2833"/>
        </pc:sldMkLst>
      </pc:sldChg>
      <pc:sldChg chg="del">
        <pc:chgData name="Beniston, Joshua - FPAC-NRCS, CA" userId="729a7325-1604-4ca0-9ff6-67b6606cf032" providerId="ADAL" clId="{50CE4381-61D6-482F-BFF8-EF0B6B4F4882}" dt="2024-05-03T21:49:23.731" v="0" actId="47"/>
        <pc:sldMkLst>
          <pc:docMk/>
          <pc:sldMk cId="2778945180" sldId="2834"/>
        </pc:sldMkLst>
      </pc:sldChg>
      <pc:sldChg chg="modSp mod">
        <pc:chgData name="Beniston, Joshua - FPAC-NRCS, CA" userId="729a7325-1604-4ca0-9ff6-67b6606cf032" providerId="ADAL" clId="{50CE4381-61D6-482F-BFF8-EF0B6B4F4882}" dt="2024-05-03T21:54:06.291" v="78" actId="1076"/>
        <pc:sldMkLst>
          <pc:docMk/>
          <pc:sldMk cId="1518219697" sldId="2844"/>
        </pc:sldMkLst>
      </pc:sldChg>
      <pc:sldChg chg="del">
        <pc:chgData name="Beniston, Joshua - FPAC-NRCS, CA" userId="729a7325-1604-4ca0-9ff6-67b6606cf032" providerId="ADAL" clId="{50CE4381-61D6-482F-BFF8-EF0B6B4F4882}" dt="2024-05-03T21:49:31.927" v="1" actId="47"/>
        <pc:sldMkLst>
          <pc:docMk/>
          <pc:sldMk cId="1522107496" sldId="2846"/>
        </pc:sldMkLst>
      </pc:sldChg>
      <pc:sldChg chg="del">
        <pc:chgData name="Beniston, Joshua - FPAC-NRCS, CA" userId="729a7325-1604-4ca0-9ff6-67b6606cf032" providerId="ADAL" clId="{50CE4381-61D6-482F-BFF8-EF0B6B4F4882}" dt="2024-05-03T21:49:23.731" v="0" actId="47"/>
        <pc:sldMkLst>
          <pc:docMk/>
          <pc:sldMk cId="2815078865" sldId="2847"/>
        </pc:sldMkLst>
      </pc:sldChg>
      <pc:sldChg chg="del">
        <pc:chgData name="Beniston, Joshua - FPAC-NRCS, CA" userId="729a7325-1604-4ca0-9ff6-67b6606cf032" providerId="ADAL" clId="{50CE4381-61D6-482F-BFF8-EF0B6B4F4882}" dt="2024-05-03T22:09:51.359" v="291" actId="47"/>
        <pc:sldMkLst>
          <pc:docMk/>
          <pc:sldMk cId="2396794920" sldId="2848"/>
        </pc:sldMkLst>
      </pc:sldChg>
      <pc:sldChg chg="del">
        <pc:chgData name="Beniston, Joshua - FPAC-NRCS, CA" userId="729a7325-1604-4ca0-9ff6-67b6606cf032" providerId="ADAL" clId="{50CE4381-61D6-482F-BFF8-EF0B6B4F4882}" dt="2024-05-03T22:09:51.359" v="291" actId="47"/>
        <pc:sldMkLst>
          <pc:docMk/>
          <pc:sldMk cId="2759884953" sldId="2849"/>
        </pc:sldMkLst>
      </pc:sldChg>
      <pc:sldChg chg="del">
        <pc:chgData name="Beniston, Joshua - FPAC-NRCS, CA" userId="729a7325-1604-4ca0-9ff6-67b6606cf032" providerId="ADAL" clId="{50CE4381-61D6-482F-BFF8-EF0B6B4F4882}" dt="2024-05-03T21:49:23.731" v="0" actId="47"/>
        <pc:sldMkLst>
          <pc:docMk/>
          <pc:sldMk cId="1235506717" sldId="2850"/>
        </pc:sldMkLst>
      </pc:sldChg>
      <pc:sldChg chg="del">
        <pc:chgData name="Beniston, Joshua - FPAC-NRCS, CA" userId="729a7325-1604-4ca0-9ff6-67b6606cf032" providerId="ADAL" clId="{50CE4381-61D6-482F-BFF8-EF0B6B4F4882}" dt="2024-05-03T21:49:23.731" v="0" actId="47"/>
        <pc:sldMkLst>
          <pc:docMk/>
          <pc:sldMk cId="1850867309" sldId="2851"/>
        </pc:sldMkLst>
      </pc:sldChg>
      <pc:sldChg chg="del">
        <pc:chgData name="Beniston, Joshua - FPAC-NRCS, CA" userId="729a7325-1604-4ca0-9ff6-67b6606cf032" providerId="ADAL" clId="{50CE4381-61D6-482F-BFF8-EF0B6B4F4882}" dt="2024-05-03T21:49:23.731" v="0" actId="47"/>
        <pc:sldMkLst>
          <pc:docMk/>
          <pc:sldMk cId="2993738579" sldId="2852"/>
        </pc:sldMkLst>
      </pc:sldChg>
      <pc:sldChg chg="del">
        <pc:chgData name="Beniston, Joshua - FPAC-NRCS, CA" userId="729a7325-1604-4ca0-9ff6-67b6606cf032" providerId="ADAL" clId="{50CE4381-61D6-482F-BFF8-EF0B6B4F4882}" dt="2024-05-03T21:49:23.731" v="0" actId="47"/>
        <pc:sldMkLst>
          <pc:docMk/>
          <pc:sldMk cId="795395204" sldId="2853"/>
        </pc:sldMkLst>
      </pc:sldChg>
      <pc:sldChg chg="del">
        <pc:chgData name="Beniston, Joshua - FPAC-NRCS, CA" userId="729a7325-1604-4ca0-9ff6-67b6606cf032" providerId="ADAL" clId="{50CE4381-61D6-482F-BFF8-EF0B6B4F4882}" dt="2024-05-03T21:49:23.731" v="0" actId="47"/>
        <pc:sldMkLst>
          <pc:docMk/>
          <pc:sldMk cId="490077956" sldId="2854"/>
        </pc:sldMkLst>
      </pc:sldChg>
      <pc:sldChg chg="del">
        <pc:chgData name="Beniston, Joshua - FPAC-NRCS, CA" userId="729a7325-1604-4ca0-9ff6-67b6606cf032" providerId="ADAL" clId="{50CE4381-61D6-482F-BFF8-EF0B6B4F4882}" dt="2024-05-03T21:49:23.731" v="0" actId="47"/>
        <pc:sldMkLst>
          <pc:docMk/>
          <pc:sldMk cId="3590488422" sldId="2855"/>
        </pc:sldMkLst>
      </pc:sldChg>
      <pc:sldChg chg="del">
        <pc:chgData name="Beniston, Joshua - FPAC-NRCS, CA" userId="729a7325-1604-4ca0-9ff6-67b6606cf032" providerId="ADAL" clId="{50CE4381-61D6-482F-BFF8-EF0B6B4F4882}" dt="2024-05-03T21:49:23.731" v="0" actId="47"/>
        <pc:sldMkLst>
          <pc:docMk/>
          <pc:sldMk cId="2685176122" sldId="2857"/>
        </pc:sldMkLst>
      </pc:sldChg>
      <pc:sldChg chg="del">
        <pc:chgData name="Beniston, Joshua - FPAC-NRCS, CA" userId="729a7325-1604-4ca0-9ff6-67b6606cf032" providerId="ADAL" clId="{50CE4381-61D6-482F-BFF8-EF0B6B4F4882}" dt="2024-05-03T21:49:23.731" v="0" actId="47"/>
        <pc:sldMkLst>
          <pc:docMk/>
          <pc:sldMk cId="678559851" sldId="2858"/>
        </pc:sldMkLst>
      </pc:sldChg>
      <pc:sldChg chg="modSp mod modAnim">
        <pc:chgData name="Beniston, Joshua - FPAC-NRCS, CA" userId="729a7325-1604-4ca0-9ff6-67b6606cf032" providerId="ADAL" clId="{50CE4381-61D6-482F-BFF8-EF0B6B4F4882}" dt="2024-05-03T22:14:46.944" v="339" actId="255"/>
        <pc:sldMkLst>
          <pc:docMk/>
          <pc:sldMk cId="1289070514" sldId="2860"/>
        </pc:sldMkLst>
      </pc:sldChg>
      <pc:sldChg chg="modSp new mod modAnim">
        <pc:chgData name="Beniston, Joshua - FPAC-NRCS, CA" userId="729a7325-1604-4ca0-9ff6-67b6606cf032" providerId="ADAL" clId="{50CE4381-61D6-482F-BFF8-EF0B6B4F4882}" dt="2024-05-03T22:22:58.869" v="488" actId="20577"/>
        <pc:sldMkLst>
          <pc:docMk/>
          <pc:sldMk cId="62482537" sldId="2861"/>
        </pc:sldMkLst>
      </pc:sldChg>
      <pc:sldChg chg="del">
        <pc:chgData name="Beniston, Joshua - FPAC-NRCS, CA" userId="729a7325-1604-4ca0-9ff6-67b6606cf032" providerId="ADAL" clId="{50CE4381-61D6-482F-BFF8-EF0B6B4F4882}" dt="2024-05-03T22:09:51.359" v="291" actId="47"/>
        <pc:sldMkLst>
          <pc:docMk/>
          <pc:sldMk cId="2650270680" sldId="2861"/>
        </pc:sldMkLst>
      </pc:sldChg>
      <pc:sldChg chg="addSp delSp modSp new mod modClrScheme chgLayout">
        <pc:chgData name="Beniston, Joshua - FPAC-NRCS, CA" userId="729a7325-1604-4ca0-9ff6-67b6606cf032" providerId="ADAL" clId="{50CE4381-61D6-482F-BFF8-EF0B6B4F4882}" dt="2024-05-03T22:27:16.753" v="611" actId="14100"/>
        <pc:sldMkLst>
          <pc:docMk/>
          <pc:sldMk cId="432030592" sldId="2862"/>
        </pc:sldMkLst>
      </pc:sldChg>
      <pc:sldChg chg="del">
        <pc:chgData name="Beniston, Joshua - FPAC-NRCS, CA" userId="729a7325-1604-4ca0-9ff6-67b6606cf032" providerId="ADAL" clId="{50CE4381-61D6-482F-BFF8-EF0B6B4F4882}" dt="2024-05-03T21:49:23.731" v="0" actId="47"/>
        <pc:sldMkLst>
          <pc:docMk/>
          <pc:sldMk cId="1447561779" sldId="2862"/>
        </pc:sldMkLst>
      </pc:sldChg>
      <pc:sldChg chg="del">
        <pc:chgData name="Beniston, Joshua - FPAC-NRCS, CA" userId="729a7325-1604-4ca0-9ff6-67b6606cf032" providerId="ADAL" clId="{50CE4381-61D6-482F-BFF8-EF0B6B4F4882}" dt="2024-05-03T21:49:23.731" v="0" actId="47"/>
        <pc:sldMkLst>
          <pc:docMk/>
          <pc:sldMk cId="858474600" sldId="2863"/>
        </pc:sldMkLst>
      </pc:sldChg>
      <pc:sldChg chg="modSp new mod">
        <pc:chgData name="Beniston, Joshua - FPAC-NRCS, CA" userId="729a7325-1604-4ca0-9ff6-67b6606cf032" providerId="ADAL" clId="{50CE4381-61D6-482F-BFF8-EF0B6B4F4882}" dt="2024-05-03T22:37:45.618" v="636" actId="14100"/>
        <pc:sldMkLst>
          <pc:docMk/>
          <pc:sldMk cId="1733027761" sldId="2863"/>
        </pc:sldMkLst>
      </pc:sldChg>
      <pc:sldChg chg="addSp delSp modSp new mod">
        <pc:chgData name="Beniston, Joshua - FPAC-NRCS, CA" userId="729a7325-1604-4ca0-9ff6-67b6606cf032" providerId="ADAL" clId="{50CE4381-61D6-482F-BFF8-EF0B6B4F4882}" dt="2024-05-05T15:06:07.781" v="917" actId="14861"/>
        <pc:sldMkLst>
          <pc:docMk/>
          <pc:sldMk cId="1265999005" sldId="2864"/>
        </pc:sldMkLst>
      </pc:sldChg>
      <pc:sldChg chg="new">
        <pc:chgData name="Beniston, Joshua - FPAC-NRCS, CA" userId="729a7325-1604-4ca0-9ff6-67b6606cf032" providerId="ADAL" clId="{50CE4381-61D6-482F-BFF8-EF0B6B4F4882}" dt="2024-05-03T22:38:37.829" v="680" actId="680"/>
        <pc:sldMkLst>
          <pc:docMk/>
          <pc:sldMk cId="602387282" sldId="2865"/>
        </pc:sldMkLst>
      </pc:sldChg>
      <pc:sldChg chg="del">
        <pc:chgData name="Beniston, Joshua - FPAC-NRCS, CA" userId="729a7325-1604-4ca0-9ff6-67b6606cf032" providerId="ADAL" clId="{50CE4381-61D6-482F-BFF8-EF0B6B4F4882}" dt="2024-05-03T21:49:23.731" v="0" actId="47"/>
        <pc:sldMkLst>
          <pc:docMk/>
          <pc:sldMk cId="3584628274" sldId="2865"/>
        </pc:sldMkLst>
      </pc:sldChg>
      <pc:sldChg chg="addSp delSp modSp add mod">
        <pc:chgData name="Beniston, Joshua - FPAC-NRCS, CA" userId="729a7325-1604-4ca0-9ff6-67b6606cf032" providerId="ADAL" clId="{50CE4381-61D6-482F-BFF8-EF0B6B4F4882}" dt="2024-05-05T15:04:26.051" v="915" actId="1076"/>
        <pc:sldMkLst>
          <pc:docMk/>
          <pc:sldMk cId="1708244075" sldId="2866"/>
        </pc:sldMkLst>
      </pc:sldChg>
      <pc:sldChg chg="del">
        <pc:chgData name="Beniston, Joshua - FPAC-NRCS, CA" userId="729a7325-1604-4ca0-9ff6-67b6606cf032" providerId="ADAL" clId="{50CE4381-61D6-482F-BFF8-EF0B6B4F4882}" dt="2024-05-03T21:49:23.731" v="0" actId="47"/>
        <pc:sldMkLst>
          <pc:docMk/>
          <pc:sldMk cId="3672072286" sldId="2866"/>
        </pc:sldMkLst>
      </pc:sldChg>
      <pc:sldChg chg="addSp modSp new mod modAnim">
        <pc:chgData name="Beniston, Joshua - FPAC-NRCS, CA" userId="729a7325-1604-4ca0-9ff6-67b6606cf032" providerId="ADAL" clId="{50CE4381-61D6-482F-BFF8-EF0B6B4F4882}" dt="2024-05-03T22:48:14.015" v="758" actId="14861"/>
        <pc:sldMkLst>
          <pc:docMk/>
          <pc:sldMk cId="2037889073" sldId="2867"/>
        </pc:sldMkLst>
      </pc:sldChg>
      <pc:sldChg chg="del">
        <pc:chgData name="Beniston, Joshua - FPAC-NRCS, CA" userId="729a7325-1604-4ca0-9ff6-67b6606cf032" providerId="ADAL" clId="{50CE4381-61D6-482F-BFF8-EF0B6B4F4882}" dt="2024-05-03T21:49:23.731" v="0" actId="47"/>
        <pc:sldMkLst>
          <pc:docMk/>
          <pc:sldMk cId="3729369149" sldId="2867"/>
        </pc:sldMkLst>
      </pc:sldChg>
      <pc:sldChg chg="addSp delSp modSp new mod modClrScheme modAnim chgLayout modNotesTx">
        <pc:chgData name="Beniston, Joshua - FPAC-NRCS, CA" userId="729a7325-1604-4ca0-9ff6-67b6606cf032" providerId="ADAL" clId="{50CE4381-61D6-482F-BFF8-EF0B6B4F4882}" dt="2024-05-05T15:06:50.800" v="919"/>
        <pc:sldMkLst>
          <pc:docMk/>
          <pc:sldMk cId="2180782092" sldId="2868"/>
        </pc:sldMkLst>
      </pc:sldChg>
      <pc:sldChg chg="del">
        <pc:chgData name="Beniston, Joshua - FPAC-NRCS, CA" userId="729a7325-1604-4ca0-9ff6-67b6606cf032" providerId="ADAL" clId="{50CE4381-61D6-482F-BFF8-EF0B6B4F4882}" dt="2024-05-03T21:49:23.731" v="0" actId="47"/>
        <pc:sldMkLst>
          <pc:docMk/>
          <pc:sldMk cId="3873372388" sldId="2868"/>
        </pc:sldMkLst>
      </pc:sldChg>
      <pc:sldChg chg="del">
        <pc:chgData name="Beniston, Joshua - FPAC-NRCS, CA" userId="729a7325-1604-4ca0-9ff6-67b6606cf032" providerId="ADAL" clId="{50CE4381-61D6-482F-BFF8-EF0B6B4F4882}" dt="2024-05-03T21:49:23.731" v="0" actId="47"/>
        <pc:sldMkLst>
          <pc:docMk/>
          <pc:sldMk cId="2418377558" sldId="2869"/>
        </pc:sldMkLst>
      </pc:sldChg>
      <pc:sldChg chg="del">
        <pc:chgData name="Beniston, Joshua - FPAC-NRCS, CA" userId="729a7325-1604-4ca0-9ff6-67b6606cf032" providerId="ADAL" clId="{50CE4381-61D6-482F-BFF8-EF0B6B4F4882}" dt="2024-05-03T21:49:23.731" v="0" actId="47"/>
        <pc:sldMkLst>
          <pc:docMk/>
          <pc:sldMk cId="518379367" sldId="2870"/>
        </pc:sldMkLst>
      </pc:sldChg>
      <pc:sldChg chg="del">
        <pc:chgData name="Beniston, Joshua - FPAC-NRCS, CA" userId="729a7325-1604-4ca0-9ff6-67b6606cf032" providerId="ADAL" clId="{50CE4381-61D6-482F-BFF8-EF0B6B4F4882}" dt="2024-05-03T21:49:23.731" v="0" actId="47"/>
        <pc:sldMkLst>
          <pc:docMk/>
          <pc:sldMk cId="590085243" sldId="2871"/>
        </pc:sldMkLst>
      </pc:sldChg>
      <pc:sldChg chg="del">
        <pc:chgData name="Beniston, Joshua - FPAC-NRCS, CA" userId="729a7325-1604-4ca0-9ff6-67b6606cf032" providerId="ADAL" clId="{50CE4381-61D6-482F-BFF8-EF0B6B4F4882}" dt="2024-05-03T21:49:23.731" v="0" actId="47"/>
        <pc:sldMkLst>
          <pc:docMk/>
          <pc:sldMk cId="1653482044" sldId="2889"/>
        </pc:sldMkLst>
      </pc:sldChg>
      <pc:sldMasterChg chg="delSldLayout">
        <pc:chgData name="Beniston, Joshua - FPAC-NRCS, CA" userId="729a7325-1604-4ca0-9ff6-67b6606cf032" providerId="ADAL" clId="{50CE4381-61D6-482F-BFF8-EF0B6B4F4882}" dt="2024-05-03T21:49:31.927" v="1" actId="47"/>
        <pc:sldMasterMkLst>
          <pc:docMk/>
          <pc:sldMasterMk cId="328656255" sldId="2147483706"/>
        </pc:sldMasterMkLst>
        <pc:sldLayoutChg chg="del">
          <pc:chgData name="Beniston, Joshua - FPAC-NRCS, CA" userId="729a7325-1604-4ca0-9ff6-67b6606cf032" providerId="ADAL" clId="{50CE4381-61D6-482F-BFF8-EF0B6B4F4882}" dt="2024-05-03T21:49:31.927" v="1" actId="47"/>
          <pc:sldLayoutMkLst>
            <pc:docMk/>
            <pc:sldMasterMk cId="328656255" sldId="2147483706"/>
            <pc:sldLayoutMk cId="1787797457" sldId="2147483738"/>
          </pc:sldLayoutMkLst>
        </pc:sldLayoutChg>
      </pc:sldMasterChg>
    </pc:docChg>
  </pc:docChgLst>
  <pc:docChgLst>
    <pc:chgData name="Beniston, Joshua - FPAC-NRCS, CA" userId="729a7325-1604-4ca0-9ff6-67b6606cf032" providerId="ADAL" clId="{92DC01DE-5D5C-4B01-9731-1231D2D931B1}"/>
    <pc:docChg chg="undo custSel addSld delSld modSld sldOrd">
      <pc:chgData name="Beniston, Joshua - FPAC-NRCS, CA" userId="729a7325-1604-4ca0-9ff6-67b6606cf032" providerId="ADAL" clId="{92DC01DE-5D5C-4B01-9731-1231D2D931B1}" dt="2024-04-30T21:52:59.183" v="1590" actId="114"/>
      <pc:docMkLst>
        <pc:docMk/>
      </pc:docMkLst>
      <pc:sldChg chg="mod modShow">
        <pc:chgData name="Beniston, Joshua - FPAC-NRCS, CA" userId="729a7325-1604-4ca0-9ff6-67b6606cf032" providerId="ADAL" clId="{92DC01DE-5D5C-4B01-9731-1231D2D931B1}" dt="2024-04-29T03:11:15.609" v="21" actId="729"/>
        <pc:sldMkLst>
          <pc:docMk/>
          <pc:sldMk cId="748162573" sldId="257"/>
        </pc:sldMkLst>
      </pc:sldChg>
      <pc:sldChg chg="mod modShow">
        <pc:chgData name="Beniston, Joshua - FPAC-NRCS, CA" userId="729a7325-1604-4ca0-9ff6-67b6606cf032" providerId="ADAL" clId="{92DC01DE-5D5C-4B01-9731-1231D2D931B1}" dt="2024-04-29T03:11:15.609" v="21" actId="729"/>
        <pc:sldMkLst>
          <pc:docMk/>
          <pc:sldMk cId="1485704826" sldId="299"/>
        </pc:sldMkLst>
      </pc:sldChg>
      <pc:sldChg chg="mod modShow">
        <pc:chgData name="Beniston, Joshua - FPAC-NRCS, CA" userId="729a7325-1604-4ca0-9ff6-67b6606cf032" providerId="ADAL" clId="{92DC01DE-5D5C-4B01-9731-1231D2D931B1}" dt="2024-04-29T03:11:15.609" v="21" actId="729"/>
        <pc:sldMkLst>
          <pc:docMk/>
          <pc:sldMk cId="4189477834" sldId="301"/>
        </pc:sldMkLst>
      </pc:sldChg>
      <pc:sldChg chg="modNotesTx">
        <pc:chgData name="Beniston, Joshua - FPAC-NRCS, CA" userId="729a7325-1604-4ca0-9ff6-67b6606cf032" providerId="ADAL" clId="{92DC01DE-5D5C-4B01-9731-1231D2D931B1}" dt="2024-04-29T16:48:58.657" v="1036" actId="20577"/>
        <pc:sldMkLst>
          <pc:docMk/>
          <pc:sldMk cId="3132601194" sldId="652"/>
        </pc:sldMkLst>
      </pc:sldChg>
      <pc:sldChg chg="mod modShow">
        <pc:chgData name="Beniston, Joshua - FPAC-NRCS, CA" userId="729a7325-1604-4ca0-9ff6-67b6606cf032" providerId="ADAL" clId="{92DC01DE-5D5C-4B01-9731-1231D2D931B1}" dt="2024-04-29T03:11:15.609" v="21" actId="729"/>
        <pc:sldMkLst>
          <pc:docMk/>
          <pc:sldMk cId="3092642039" sldId="2618"/>
        </pc:sldMkLst>
      </pc:sldChg>
      <pc:sldChg chg="modSp mod">
        <pc:chgData name="Beniston, Joshua - FPAC-NRCS, CA" userId="729a7325-1604-4ca0-9ff6-67b6606cf032" providerId="ADAL" clId="{92DC01DE-5D5C-4B01-9731-1231D2D931B1}" dt="2024-04-29T16:36:45.672" v="412" actId="113"/>
        <pc:sldMkLst>
          <pc:docMk/>
          <pc:sldMk cId="3672701656" sldId="2626"/>
        </pc:sldMkLst>
      </pc:sldChg>
      <pc:sldChg chg="mod modShow">
        <pc:chgData name="Beniston, Joshua - FPAC-NRCS, CA" userId="729a7325-1604-4ca0-9ff6-67b6606cf032" providerId="ADAL" clId="{92DC01DE-5D5C-4B01-9731-1231D2D931B1}" dt="2024-04-29T03:11:15.609" v="21" actId="729"/>
        <pc:sldMkLst>
          <pc:docMk/>
          <pc:sldMk cId="1487997272" sldId="2829"/>
        </pc:sldMkLst>
      </pc:sldChg>
      <pc:sldChg chg="mod modShow">
        <pc:chgData name="Beniston, Joshua - FPAC-NRCS, CA" userId="729a7325-1604-4ca0-9ff6-67b6606cf032" providerId="ADAL" clId="{92DC01DE-5D5C-4B01-9731-1231D2D931B1}" dt="2024-04-29T03:11:15.609" v="21" actId="729"/>
        <pc:sldMkLst>
          <pc:docMk/>
          <pc:sldMk cId="2164512040" sldId="2830"/>
        </pc:sldMkLst>
      </pc:sldChg>
      <pc:sldChg chg="mod modShow">
        <pc:chgData name="Beniston, Joshua - FPAC-NRCS, CA" userId="729a7325-1604-4ca0-9ff6-67b6606cf032" providerId="ADAL" clId="{92DC01DE-5D5C-4B01-9731-1231D2D931B1}" dt="2024-04-29T03:11:15.609" v="21" actId="729"/>
        <pc:sldMkLst>
          <pc:docMk/>
          <pc:sldMk cId="202791106" sldId="2831"/>
        </pc:sldMkLst>
      </pc:sldChg>
      <pc:sldChg chg="mod modShow">
        <pc:chgData name="Beniston, Joshua - FPAC-NRCS, CA" userId="729a7325-1604-4ca0-9ff6-67b6606cf032" providerId="ADAL" clId="{92DC01DE-5D5C-4B01-9731-1231D2D931B1}" dt="2024-04-29T03:11:15.609" v="21" actId="729"/>
        <pc:sldMkLst>
          <pc:docMk/>
          <pc:sldMk cId="1707434113" sldId="2832"/>
        </pc:sldMkLst>
      </pc:sldChg>
      <pc:sldChg chg="mod modShow">
        <pc:chgData name="Beniston, Joshua - FPAC-NRCS, CA" userId="729a7325-1604-4ca0-9ff6-67b6606cf032" providerId="ADAL" clId="{92DC01DE-5D5C-4B01-9731-1231D2D931B1}" dt="2024-04-29T03:11:15.609" v="21" actId="729"/>
        <pc:sldMkLst>
          <pc:docMk/>
          <pc:sldMk cId="2362767160" sldId="2833"/>
        </pc:sldMkLst>
      </pc:sldChg>
      <pc:sldChg chg="modSp mod modNotesTx">
        <pc:chgData name="Beniston, Joshua - FPAC-NRCS, CA" userId="729a7325-1604-4ca0-9ff6-67b6606cf032" providerId="ADAL" clId="{92DC01DE-5D5C-4B01-9731-1231D2D931B1}" dt="2024-04-29T16:50:30.616" v="1109" actId="20577"/>
        <pc:sldMkLst>
          <pc:docMk/>
          <pc:sldMk cId="2778945180" sldId="2834"/>
        </pc:sldMkLst>
      </pc:sldChg>
      <pc:sldChg chg="modSp mod">
        <pc:chgData name="Beniston, Joshua - FPAC-NRCS, CA" userId="729a7325-1604-4ca0-9ff6-67b6606cf032" providerId="ADAL" clId="{92DC01DE-5D5C-4B01-9731-1231D2D931B1}" dt="2024-04-28T19:22:21.121" v="20" actId="12"/>
        <pc:sldMkLst>
          <pc:docMk/>
          <pc:sldMk cId="1518219697" sldId="2844"/>
        </pc:sldMkLst>
      </pc:sldChg>
      <pc:sldChg chg="mod ord modShow">
        <pc:chgData name="Beniston, Joshua - FPAC-NRCS, CA" userId="729a7325-1604-4ca0-9ff6-67b6606cf032" providerId="ADAL" clId="{92DC01DE-5D5C-4B01-9731-1231D2D931B1}" dt="2024-04-29T04:47:03.552" v="407" actId="729"/>
        <pc:sldMkLst>
          <pc:docMk/>
          <pc:sldMk cId="1522107496" sldId="2846"/>
        </pc:sldMkLst>
      </pc:sldChg>
      <pc:sldChg chg="addSp delSp modSp mod modClrScheme chgLayout modNotesTx">
        <pc:chgData name="Beniston, Joshua - FPAC-NRCS, CA" userId="729a7325-1604-4ca0-9ff6-67b6606cf032" providerId="ADAL" clId="{92DC01DE-5D5C-4B01-9731-1231D2D931B1}" dt="2024-04-29T03:40:08.926" v="230" actId="14100"/>
        <pc:sldMkLst>
          <pc:docMk/>
          <pc:sldMk cId="2815078865" sldId="2847"/>
        </pc:sldMkLst>
      </pc:sldChg>
      <pc:sldChg chg="mod modShow">
        <pc:chgData name="Beniston, Joshua - FPAC-NRCS, CA" userId="729a7325-1604-4ca0-9ff6-67b6606cf032" providerId="ADAL" clId="{92DC01DE-5D5C-4B01-9731-1231D2D931B1}" dt="2024-04-29T16:35:27.334" v="408" actId="729"/>
        <pc:sldMkLst>
          <pc:docMk/>
          <pc:sldMk cId="2759884953" sldId="2849"/>
        </pc:sldMkLst>
      </pc:sldChg>
      <pc:sldChg chg="modNotesTx">
        <pc:chgData name="Beniston, Joshua - FPAC-NRCS, CA" userId="729a7325-1604-4ca0-9ff6-67b6606cf032" providerId="ADAL" clId="{92DC01DE-5D5C-4B01-9731-1231D2D931B1}" dt="2024-04-29T16:44:33.788" v="862" actId="20577"/>
        <pc:sldMkLst>
          <pc:docMk/>
          <pc:sldMk cId="1235506717" sldId="2850"/>
        </pc:sldMkLst>
      </pc:sldChg>
      <pc:sldChg chg="modSp">
        <pc:chgData name="Beniston, Joshua - FPAC-NRCS, CA" userId="729a7325-1604-4ca0-9ff6-67b6606cf032" providerId="ADAL" clId="{92DC01DE-5D5C-4B01-9731-1231D2D931B1}" dt="2024-04-29T16:45:16.438" v="863" actId="20577"/>
        <pc:sldMkLst>
          <pc:docMk/>
          <pc:sldMk cId="1850867309" sldId="2851"/>
        </pc:sldMkLst>
      </pc:sldChg>
      <pc:sldChg chg="modNotesTx">
        <pc:chgData name="Beniston, Joshua - FPAC-NRCS, CA" userId="729a7325-1604-4ca0-9ff6-67b6606cf032" providerId="ADAL" clId="{92DC01DE-5D5C-4B01-9731-1231D2D931B1}" dt="2024-04-29T16:46:27.282" v="998" actId="20577"/>
        <pc:sldMkLst>
          <pc:docMk/>
          <pc:sldMk cId="490077956" sldId="2854"/>
        </pc:sldMkLst>
      </pc:sldChg>
      <pc:sldChg chg="addSp delSp modSp new">
        <pc:chgData name="Beniston, Joshua - FPAC-NRCS, CA" userId="729a7325-1604-4ca0-9ff6-67b6606cf032" providerId="ADAL" clId="{92DC01DE-5D5C-4B01-9731-1231D2D931B1}" dt="2024-04-26T23:00:28.427" v="13"/>
        <pc:sldMkLst>
          <pc:docMk/>
          <pc:sldMk cId="316029371" sldId="2859"/>
        </pc:sldMkLst>
      </pc:sldChg>
      <pc:sldChg chg="del">
        <pc:chgData name="Beniston, Joshua - FPAC-NRCS, CA" userId="729a7325-1604-4ca0-9ff6-67b6606cf032" providerId="ADAL" clId="{92DC01DE-5D5C-4B01-9731-1231D2D931B1}" dt="2024-04-29T16:35:57.487" v="409" actId="2696"/>
        <pc:sldMkLst>
          <pc:docMk/>
          <pc:sldMk cId="1081579993" sldId="2864"/>
        </pc:sldMkLst>
      </pc:sldChg>
      <pc:sldChg chg="modSp mod">
        <pc:chgData name="Beniston, Joshua - FPAC-NRCS, CA" userId="729a7325-1604-4ca0-9ff6-67b6606cf032" providerId="ADAL" clId="{92DC01DE-5D5C-4B01-9731-1231D2D931B1}" dt="2024-04-29T03:40:54.362" v="233" actId="255"/>
        <pc:sldMkLst>
          <pc:docMk/>
          <pc:sldMk cId="3584628274" sldId="2865"/>
        </pc:sldMkLst>
      </pc:sldChg>
      <pc:sldChg chg="addSp delSp modSp new mod modClrScheme chgLayout">
        <pc:chgData name="Beniston, Joshua - FPAC-NRCS, CA" userId="729a7325-1604-4ca0-9ff6-67b6606cf032" providerId="ADAL" clId="{92DC01DE-5D5C-4B01-9731-1231D2D931B1}" dt="2024-04-29T04:45:54.699" v="400" actId="14861"/>
        <pc:sldMkLst>
          <pc:docMk/>
          <pc:sldMk cId="2418377558" sldId="2869"/>
        </pc:sldMkLst>
      </pc:sldChg>
      <pc:sldChg chg="addSp delSp modSp add mod modClrScheme chgLayout modNotesTx">
        <pc:chgData name="Beniston, Joshua - FPAC-NRCS, CA" userId="729a7325-1604-4ca0-9ff6-67b6606cf032" providerId="ADAL" clId="{92DC01DE-5D5C-4B01-9731-1231D2D931B1}" dt="2024-04-29T16:57:56.664" v="1225" actId="20577"/>
        <pc:sldMkLst>
          <pc:docMk/>
          <pc:sldMk cId="518379367" sldId="2870"/>
        </pc:sldMkLst>
      </pc:sldChg>
      <pc:sldChg chg="addSp delSp modSp new mod modClrScheme chgLayout">
        <pc:chgData name="Beniston, Joshua - FPAC-NRCS, CA" userId="729a7325-1604-4ca0-9ff6-67b6606cf032" providerId="ADAL" clId="{92DC01DE-5D5C-4B01-9731-1231D2D931B1}" dt="2024-04-29T04:46:34.342" v="404" actId="14100"/>
        <pc:sldMkLst>
          <pc:docMk/>
          <pc:sldMk cId="590085243" sldId="2871"/>
        </pc:sldMkLst>
      </pc:sldChg>
      <pc:sldChg chg="modSp mod modAnim">
        <pc:chgData name="Beniston, Joshua - FPAC-NRCS, CA" userId="729a7325-1604-4ca0-9ff6-67b6606cf032" providerId="ADAL" clId="{92DC01DE-5D5C-4B01-9731-1231D2D931B1}" dt="2024-04-30T21:52:59.183" v="1590" actId="114"/>
        <pc:sldMkLst>
          <pc:docMk/>
          <pc:sldMk cId="1653482044" sldId="2889"/>
        </pc:sldMkLst>
      </pc:sldChg>
    </pc:docChg>
  </pc:docChgLst>
</pc:chgInfo>
</file>

<file path=ppt/comments/modernComment_B55_310AE477.xml><?xml version="1.0" encoding="utf-8"?>
<p188:cmLst xmlns:a="http://schemas.openxmlformats.org/drawingml/2006/main" xmlns:r="http://schemas.openxmlformats.org/officeDocument/2006/relationships" xmlns:p188="http://schemas.microsoft.com/office/powerpoint/2018/8/main">
  <p188:cm id="{82FA1D5A-10C3-4115-A0A0-4AA3BD10276D}" authorId="{F2F03966-8FA6-5F7A-F83A-780A632DE1F6}" created="2025-01-07T19:49:31.091">
    <pc:sldMkLst xmlns:pc="http://schemas.microsoft.com/office/powerpoint/2013/main/command">
      <pc:docMk/>
      <pc:sldMk cId="822797431" sldId="2901"/>
    </pc:sldMkLst>
    <p188:txBody>
      <a:bodyPr/>
      <a:lstStyle/>
      <a:p>
        <a:r>
          <a:rPr lang="en-US"/>
          <a:t>Consider for including in this presentation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4/4/2025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3ECFA-F1E7-41C5-A9BD-7BE986F69B3B}" type="datetimeFigureOut">
              <a:rPr lang="en-US" smtClean="0"/>
              <a:t>4/4/2025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8E5D1-5AD6-413E-BB0E-57CA604375B2}" type="slidenum">
              <a:rPr lang="en-US" smtClean="0"/>
              <a:t>‹#›</a:t>
            </a:fld>
            <a:endParaRPr lang="en-US"/>
          </a:p>
        </p:txBody>
      </p:sp>
    </p:spTree>
    <p:extLst>
      <p:ext uri="{BB962C8B-B14F-4D97-AF65-F5344CB8AC3E}">
        <p14:creationId xmlns:p14="http://schemas.microsoft.com/office/powerpoint/2010/main" val="371557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module will kick off our training on soil health for small-scale and urban agriculture.  This presentation will get us started by looking at some basic considerations about small-scale and urban farms, looking at how working with small farms may be unique for NRCS, and exploring some examples of soil health management at small scales.  We will do a short run through of our agenda for the training.  We will end by introducing the group assignments that everyone will be working on throughout the training. </a:t>
            </a:r>
          </a:p>
          <a:p>
            <a:endParaRPr lang="en-US" dirty="0"/>
          </a:p>
          <a:p>
            <a:r>
              <a:rPr lang="en-US" dirty="0"/>
              <a:t>Photo: Josh Beniston, NRCS – urban farm in Youngstown, OH</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a:t>
            </a:fld>
            <a:endParaRPr lang="en-US"/>
          </a:p>
        </p:txBody>
      </p:sp>
    </p:spTree>
    <p:extLst>
      <p:ext uri="{BB962C8B-B14F-4D97-AF65-F5344CB8AC3E}">
        <p14:creationId xmlns:p14="http://schemas.microsoft.com/office/powerpoint/2010/main" val="2089111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There are also small farms or market gardens in many urban areas. These are sites where producers our growing crops for sale. Urban farms generally utilize direct to consumer market outlets such as farmers markets, farm stands, and community supported agriculture (CSA). Many urban farms are outdoor production sites that utilized organic vegetable production techniques. There are also an increasing number of commercial urban farms that utilize indoor and controlled environment growing techniques.</a:t>
            </a:r>
          </a:p>
          <a:p>
            <a:endParaRPr lang="en-US" dirty="0"/>
          </a:p>
          <a:p>
            <a:r>
              <a:rPr lang="en-US" dirty="0"/>
              <a:t>Photo: Josh Beniston, USDA NRCS.  An urban farm that specializes in Asian vegetables in San Francisco, California. </a:t>
            </a:r>
          </a:p>
        </p:txBody>
      </p:sp>
      <p:sp>
        <p:nvSpPr>
          <p:cNvPr id="4" name="Slide Number Placeholder 3"/>
          <p:cNvSpPr>
            <a:spLocks noGrp="1"/>
          </p:cNvSpPr>
          <p:nvPr>
            <p:ph type="sldNum" sz="quarter" idx="5"/>
          </p:nvPr>
        </p:nvSpPr>
        <p:spPr/>
        <p:txBody>
          <a:bodyPr/>
          <a:lstStyle/>
          <a:p>
            <a:fld id="{9AC8E5D1-5AD6-413E-BB0E-57CA604375B2}" type="slidenum">
              <a:rPr lang="en-US" smtClean="0"/>
              <a:t>10</a:t>
            </a:fld>
            <a:endParaRPr lang="en-US"/>
          </a:p>
        </p:txBody>
      </p:sp>
    </p:spTree>
    <p:extLst>
      <p:ext uri="{BB962C8B-B14F-4D97-AF65-F5344CB8AC3E}">
        <p14:creationId xmlns:p14="http://schemas.microsoft.com/office/powerpoint/2010/main" val="1764410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Urban agriculture has probably been around as long as we have had cities in the US. This slide puts together a few descriptions of urban agriculture in recent historical eras. One major theme for urban agriculture that is well documented since at least the 1800s and continues to this day, is that of recent immigrants to the US growing food from their home countries in the areas where they live. This allowed people to have access to crops and crop varieties that may have cultural significance and were not readily available in stores and markets. The victory garden era from World War 2 is an example of urban agriculture that many people have heard of. During the victory garden time many Americans began to participate in urban agriculture and in community gardens as a way to produce fresh fruits and vegetables for their homes and communities during the wartime. The most recent era of urban agriculture is described here as a social justice focus. So this again is characterized by people getting involved in urban agriculture to address issues in their community such as food access, food security, and access to vibrant green spaces. Ultimately there are many different reasons why people participate in urban agriculture, and these are just a few descriptions of motivations that have been widespread at different times. </a:t>
            </a:r>
          </a:p>
          <a:p>
            <a:endParaRPr lang="en-US" dirty="0"/>
          </a:p>
          <a:p>
            <a:r>
              <a:rPr lang="en-US" dirty="0"/>
              <a:t>Photo: Josh Beniston, USDA NRCS – San Francisco, CA</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11</a:t>
            </a:fld>
            <a:endParaRPr lang="en-US"/>
          </a:p>
        </p:txBody>
      </p:sp>
    </p:spTree>
    <p:extLst>
      <p:ext uri="{BB962C8B-B14F-4D97-AF65-F5344CB8AC3E}">
        <p14:creationId xmlns:p14="http://schemas.microsoft.com/office/powerpoint/2010/main" val="2569374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Is helpful to think about small farms from a global perspective. The information in this slide is taken from the United Nations Food and Agriculture Organization (UN FAO) and a study published in 2021. One incredible statistic  on this topic is that five out of every six farms in the world are less than two acres in size. Really think about that number and what it means for a minute. One implication of this is that agriculture in our country is somewhat exceptional with larger farms. These small farms operate on only 12% of all agricultural land and they produced roughly 35% of the world's food. So small farms are very important to food production and food security globally. Some other considerations that aren't given in this report are that the majority of these farms are operated by women and people of color. It's also important to say that these are mostly subsistence farms and that the farmers managing them likely aren't making very much income, they are producing food for their families and communities. We also should recognize that small scale subsistence farming can be a challenging life and many of these people are likely living in poverty.  The key message however is that the vast majority of farms and people identifying as farmers in the world are working with less than two acres of land to produce food.  Small farms are more the rule than the exception. </a:t>
            </a:r>
          </a:p>
          <a:p>
            <a:endParaRPr lang="en-US" dirty="0"/>
          </a:p>
          <a:p>
            <a:r>
              <a:rPr lang="en-US" dirty="0"/>
              <a:t>Article Link:</a:t>
            </a:r>
          </a:p>
          <a:p>
            <a:r>
              <a:rPr lang="en-US" dirty="0"/>
              <a:t>https://www.sciencedirect.com/science/article/pii/S0305750X2100067X?via%3Dihub</a:t>
            </a:r>
          </a:p>
          <a:p>
            <a:endParaRPr lang="en-US" dirty="0"/>
          </a:p>
          <a:p>
            <a:r>
              <a:rPr lang="en-US" dirty="0"/>
              <a:t>The largest 1% of farms in the world (those larger than 50 ha or 120 acres) operate more than 70% of the world's farmland</a:t>
            </a:r>
          </a:p>
          <a:p>
            <a:endParaRPr lang="en-US" dirty="0"/>
          </a:p>
          <a:p>
            <a:r>
              <a:rPr lang="en-US" dirty="0"/>
              <a:t>Vegetable production in the Congo / </a:t>
            </a:r>
            <a:r>
              <a:rPr lang="en-US" dirty="0" err="1"/>
              <a:t>GlobalHort</a:t>
            </a:r>
            <a:r>
              <a:rPr lang="en-US" dirty="0"/>
              <a:t> Image Library - Credit: Remi </a:t>
            </a:r>
            <a:r>
              <a:rPr lang="en-US" dirty="0" err="1"/>
              <a:t>Nono-Womdim</a:t>
            </a:r>
            <a:r>
              <a:rPr lang="en-US" dirty="0"/>
              <a:t>, FAO</a:t>
            </a:r>
          </a:p>
          <a:p>
            <a:endParaRPr lang="en-US" dirty="0"/>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12</a:t>
            </a:fld>
            <a:endParaRPr lang="en-US"/>
          </a:p>
        </p:txBody>
      </p:sp>
    </p:spTree>
    <p:extLst>
      <p:ext uri="{BB962C8B-B14F-4D97-AF65-F5344CB8AC3E}">
        <p14:creationId xmlns:p14="http://schemas.microsoft.com/office/powerpoint/2010/main" val="1131861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Coming back to our work with small scale farms and NRCS, I'd like us all to think about and respond to the following question: what are some ways that an NRCS clients on urban and small farms may be different from clients on larger farms. What do you think?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Allow participants to provide a few responses and provide affirming feedback. </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13</a:t>
            </a:fld>
            <a:endParaRPr lang="en-US"/>
          </a:p>
        </p:txBody>
      </p:sp>
    </p:spTree>
    <p:extLst>
      <p:ext uri="{BB962C8B-B14F-4D97-AF65-F5344CB8AC3E}">
        <p14:creationId xmlns:p14="http://schemas.microsoft.com/office/powerpoint/2010/main" val="3434085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few of the key ways that clients on urban and small scale farms may be different from larger scale agriculture include the following.  All of these points are true of both urban agriculture, as well as more rural small-scale farms. These clients may come from diverse cultural backgrounds. Similarly, producers on small scale farms may be new to farming and may be new to agriculture. They may not come from families who have a history of farming and may also be learning the skills of farming. These producers may be new to USDA programs. We sometimes take for granted that producers understand what NRCS is about and are familiar with our programs, and in these systems, we may need to do more explaining about what we do and about how our programs work. Finally, something that is often considered a challenge for urban and small scale agriculture is land tenure. Producers may not own the land that they farm and may be leasing it from either a private individual, or a public entity in the case of urban agriculture. So land tenure becomes an important issue both for the success of their operations as well As for how we approach working them with them on NRCS programs.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Coming back to soil health, insecure land tenure is often cited as a reason why some producers don't implement soil health management systems. </a:t>
            </a:r>
          </a:p>
          <a:p>
            <a:endParaRPr lang="en-US" dirty="0"/>
          </a:p>
          <a:p>
            <a:r>
              <a:rPr lang="en-US" dirty="0"/>
              <a:t>Photo: USDA </a:t>
            </a:r>
            <a:r>
              <a:rPr lang="en-US" dirty="0" err="1"/>
              <a:t>flickr</a:t>
            </a:r>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14</a:t>
            </a:fld>
            <a:endParaRPr lang="en-US"/>
          </a:p>
        </p:txBody>
      </p:sp>
    </p:spTree>
    <p:extLst>
      <p:ext uri="{BB962C8B-B14F-4D97-AF65-F5344CB8AC3E}">
        <p14:creationId xmlns:p14="http://schemas.microsoft.com/office/powerpoint/2010/main" val="157160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There are some very widespread misconceptions about urban and small agriculture and NRCS programs. I would recommend that everyone here read through the EQIP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mythbusters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document. I have taken the information on this slide from that document and many longstanding NRCS colleagues have said that they feel that that should be required reading for NRCS employees.</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first major misconception is that a farm needs to produce at least $1000 of agricultural products to be eligible for our financial assistance programs. This is a very widespread idea in the agency that has been around a long time. My understanding from talking with others who have looked very closely at this issue is that our national policies do not actually have a far income requirement. The other two points on this slide are very similar in nature both to the first point and to each other. Subsistence growers are eligible for financial assistance programs.  This includes community gardens and backyard gardens which many people might look at and say that is not a farm. Those activities are in fact a modern form of subsistence growing and, in many cases, may produce significant quantities of food for the residents and the community. The main take home point is simply that our national policies uh do not have anything stating that those types of production are not eligible for our programs.</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15</a:t>
            </a:fld>
            <a:endParaRPr lang="en-US"/>
          </a:p>
        </p:txBody>
      </p:sp>
    </p:spTree>
    <p:extLst>
      <p:ext uri="{BB962C8B-B14F-4D97-AF65-F5344CB8AC3E}">
        <p14:creationId xmlns:p14="http://schemas.microsoft.com/office/powerpoint/2010/main" val="479299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These are some terms that are commonly used in discussions around equity and small-scale agriculture.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Go through terms on slide.</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Assisting producers to improve their soil health and implement conservation on urban and small-scale farms has the potential to support all of these concepts. </a:t>
            </a:r>
          </a:p>
          <a:p>
            <a:endParaRPr lang="en-US" dirty="0"/>
          </a:p>
        </p:txBody>
      </p:sp>
      <p:sp>
        <p:nvSpPr>
          <p:cNvPr id="4" name="Slide Number Placeholder 3"/>
          <p:cNvSpPr>
            <a:spLocks noGrp="1"/>
          </p:cNvSpPr>
          <p:nvPr>
            <p:ph type="sldNum" sz="quarter" idx="5"/>
          </p:nvPr>
        </p:nvSpPr>
        <p:spPr/>
        <p:txBody>
          <a:bodyPr/>
          <a:lstStyle/>
          <a:p>
            <a:fld id="{7765C336-55FE-424C-8EAC-41CF4FEFF6D6}" type="slidenum">
              <a:rPr lang="en-US" smtClean="0"/>
              <a:t>16</a:t>
            </a:fld>
            <a:endParaRPr lang="en-US"/>
          </a:p>
        </p:txBody>
      </p:sp>
    </p:spTree>
    <p:extLst>
      <p:ext uri="{BB962C8B-B14F-4D97-AF65-F5344CB8AC3E}">
        <p14:creationId xmlns:p14="http://schemas.microsoft.com/office/powerpoint/2010/main" val="2803655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Take approximately 5 minutes to discuss these questions with the group.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Participants should discuss these with a few other people that are seated around them and then be prepared to report back to the larger group. </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17</a:t>
            </a:fld>
            <a:endParaRPr lang="en-US"/>
          </a:p>
        </p:txBody>
      </p:sp>
    </p:spTree>
    <p:extLst>
      <p:ext uri="{BB962C8B-B14F-4D97-AF65-F5344CB8AC3E}">
        <p14:creationId xmlns:p14="http://schemas.microsoft.com/office/powerpoint/2010/main" val="196121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Let’s look now  at some basic ideas of applying our NRCS soil health concepts to small-scale and urban agriculture.</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 like this photo from an urban market garden in Fort Worth TX because it shows the intensive nature of soil health management at small scales and it also demonstrates the use of multiple conservation practices including a few different kinds of mulch, each being used for a specific soil management purpose.</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18</a:t>
            </a:fld>
            <a:endParaRPr lang="en-US"/>
          </a:p>
        </p:txBody>
      </p:sp>
    </p:spTree>
    <p:extLst>
      <p:ext uri="{BB962C8B-B14F-4D97-AF65-F5344CB8AC3E}">
        <p14:creationId xmlns:p14="http://schemas.microsoft.com/office/powerpoint/2010/main" val="1963452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Does everyone remember our NRCS soil health principles, AKA the principles that conserve the soil ecosystem?? </a:t>
            </a:r>
            <a:r>
              <a:rPr lang="en-US" sz="1800" kern="100" dirty="0">
                <a:effectLst/>
                <a:latin typeface="Segoe UI Emoji" panose="020B0502040204020203" pitchFamily="34" charset="0"/>
                <a:ea typeface="Aptos" panose="020B0004020202020204" pitchFamily="34" charset="0"/>
                <a:cs typeface="Times New Roman" panose="02020603050405020304" pitchFamily="18" charset="0"/>
                <a:sym typeface="Segoe UI Emoji" panose="020B0502040204020203" pitchFamily="34" charset="0"/>
              </a:rPr>
              <a:t>😊</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Go through the principles with the group.</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is important for us to note for this training, is that these principles scale down well. The majority of the practice says that we use to improve soil health at larger scales can also be practiced in urban and small-scale agriculture, but the tools and techniques and sometimes knowledge are a little different than what's used at larger scale. The image here Indiana NRCS and provides a visual evidence of soil health principles with small scale practices.</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19</a:t>
            </a:fld>
            <a:endParaRPr lang="en-US"/>
          </a:p>
        </p:txBody>
      </p:sp>
    </p:spTree>
    <p:extLst>
      <p:ext uri="{BB962C8B-B14F-4D97-AF65-F5344CB8AC3E}">
        <p14:creationId xmlns:p14="http://schemas.microsoft.com/office/powerpoint/2010/main" val="37159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list of objectives for the presentation</a:t>
            </a:r>
          </a:p>
        </p:txBody>
      </p:sp>
      <p:sp>
        <p:nvSpPr>
          <p:cNvPr id="4" name="Slide Number Placeholder 3"/>
          <p:cNvSpPr>
            <a:spLocks noGrp="1"/>
          </p:cNvSpPr>
          <p:nvPr>
            <p:ph type="sldNum" sz="quarter" idx="5"/>
          </p:nvPr>
        </p:nvSpPr>
        <p:spPr/>
        <p:txBody>
          <a:bodyPr/>
          <a:lstStyle/>
          <a:p>
            <a:fld id="{9AC8E5D1-5AD6-413E-BB0E-57CA604375B2}" type="slidenum">
              <a:rPr lang="en-US" smtClean="0"/>
              <a:t>2</a:t>
            </a:fld>
            <a:endParaRPr lang="en-US"/>
          </a:p>
        </p:txBody>
      </p:sp>
    </p:spTree>
    <p:extLst>
      <p:ext uri="{BB962C8B-B14F-4D97-AF65-F5344CB8AC3E}">
        <p14:creationId xmlns:p14="http://schemas.microsoft.com/office/powerpoint/2010/main" val="1637457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Ask the group to name some common soil management systems that they encounter on small scale and urban farms.</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Look at the slides that follow to get an idea of the kind of examples to steer them towards. </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20</a:t>
            </a:fld>
            <a:endParaRPr lang="en-US"/>
          </a:p>
        </p:txBody>
      </p:sp>
    </p:spTree>
    <p:extLst>
      <p:ext uri="{BB962C8B-B14F-4D97-AF65-F5344CB8AC3E}">
        <p14:creationId xmlns:p14="http://schemas.microsoft.com/office/powerpoint/2010/main" val="229598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Many small farms, and urban farms, practice organic farming. A simple definition for organic farming is that it is done without the use of synthetic chemical inputs. As the photo demonstrates, organic vegetable farms generally use tillage both to prepare the soil and to manage weeds. In some soil health circles organic farming gets a bad rap for the use of tillage, however there is also a significant amount of evidence that organic farming can greatly improve soil health if practices such as the incorporation of organic matter and cover cropping are being used.</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21</a:t>
            </a:fld>
            <a:endParaRPr lang="en-US"/>
          </a:p>
        </p:txBody>
      </p:sp>
    </p:spTree>
    <p:extLst>
      <p:ext uri="{BB962C8B-B14F-4D97-AF65-F5344CB8AC3E}">
        <p14:creationId xmlns:p14="http://schemas.microsoft.com/office/powerpoint/2010/main" val="3448563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Market gardens are intensive small-scale farms that produce vegetables and fruit for local consumption. They distribute their produce via direct to consumer marketing channels such as farmers markets, community supported agriculture (CSA), and farm stands. The term market garden has gained popularity with small scale producers in recent years, and it is common to find producers who identify as market gardeners in and around urban areas and on small farms.</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farm in the photo is Singing Frogs Farm in Sebastopol CA. Singing Frogs is well known in their region, as well as in the wider world of small scale farming, for developing a production system that is both highly productive and very regenerative to their soil health. They are known for their ability to produce large amounts of vegetables using no till methods. Their farm is approximately 3 acres in size, which is seen in the photograph. It's also notable that they maintain a year-round, living cover of vegetables and cover crops which also can be seen in this photograph, which was taking taken at some point during the cool season. Their three-acre farm produces enough income to support them in a high cost area and to employ a small farm team year round.</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Photo: https://www.singingfrogsfarm.com/</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22</a:t>
            </a:fld>
            <a:endParaRPr lang="en-US"/>
          </a:p>
        </p:txBody>
      </p:sp>
    </p:spTree>
    <p:extLst>
      <p:ext uri="{BB962C8B-B14F-4D97-AF65-F5344CB8AC3E}">
        <p14:creationId xmlns:p14="http://schemas.microsoft.com/office/powerpoint/2010/main" val="22508546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Constructed raised beds are a common soil health management system, particularly in urban areas. Raised beds such as the ones in the photograph are generally filled with what we would call soilless media. This material generally consists of a mixture of compost and potting soil materials, and in some cases the native soil. Raised beds are a good option at many urban sites where significant soil health resource concerns are a reality or a possibility. NRCS has an interim conservation practice that provides assistance for constructed raised beds, and we will discuss that practice more later in the training. Well managed raised beds can be a very productive system.</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These are just a few common examples of the many different ways that soil health can be managed at small scales. We will discuss small scale soil health management in much greater detail in the remaining modules of the training.</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Photo: Josh Beniston, USDA NRCS</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23</a:t>
            </a:fld>
            <a:endParaRPr lang="en-US"/>
          </a:p>
        </p:txBody>
      </p:sp>
    </p:spTree>
    <p:extLst>
      <p:ext uri="{BB962C8B-B14F-4D97-AF65-F5344CB8AC3E}">
        <p14:creationId xmlns:p14="http://schemas.microsoft.com/office/powerpoint/2010/main" val="3813981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Now let's look at an overview of the agenda for our time together in this training over the next three days.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Photo: Josh Beniston, USDA NRCS.  NRCS staff working  a Cropland In-Field Soil Health Assessment at an urban market garden in Indianapolis IN, </a:t>
            </a:r>
            <a:r>
              <a:rPr lang="en-US" dirty="0" err="1"/>
              <a:t>uding</a:t>
            </a:r>
            <a:r>
              <a:rPr lang="en-US" dirty="0"/>
              <a:t> the May 2024 pilot of this training. </a:t>
            </a:r>
          </a:p>
        </p:txBody>
      </p:sp>
      <p:sp>
        <p:nvSpPr>
          <p:cNvPr id="4" name="Slide Number Placeholder 3"/>
          <p:cNvSpPr>
            <a:spLocks noGrp="1"/>
          </p:cNvSpPr>
          <p:nvPr>
            <p:ph type="sldNum" sz="quarter" idx="5"/>
          </p:nvPr>
        </p:nvSpPr>
        <p:spPr/>
        <p:txBody>
          <a:bodyPr/>
          <a:lstStyle/>
          <a:p>
            <a:fld id="{9AC8E5D1-5AD6-413E-BB0E-57CA604375B2}" type="slidenum">
              <a:rPr lang="en-US" smtClean="0"/>
              <a:t>24</a:t>
            </a:fld>
            <a:endParaRPr lang="en-US"/>
          </a:p>
        </p:txBody>
      </p:sp>
    </p:spTree>
    <p:extLst>
      <p:ext uri="{BB962C8B-B14F-4D97-AF65-F5344CB8AC3E}">
        <p14:creationId xmlns:p14="http://schemas.microsoft.com/office/powerpoint/2010/main" val="570354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 advertised, we will get into the details of soil health for small scale and urban agriculture. This will include a few modules on the assessment of soil health including resource concerns and site evaluation. We will also spend time discussing small scale soil health management by looking at how conservation practices can be applied at small scales including reducing tillage, developing soil building cover crop rotations, small scale cover cropping, and the use of soil carbon amendments for small scale agriculture. Our focus in these modules will be the ways in which producers can apply these practices using techniques that are designed for small scale systems, and we will also look at how each of these practices can lead to enhancements in the soil ecosystem.</a:t>
            </a:r>
          </a:p>
          <a:p>
            <a:endParaRPr lang="en-US" dirty="0"/>
          </a:p>
          <a:p>
            <a:r>
              <a:rPr lang="en-US" dirty="0"/>
              <a:t>Image: NRCS Indiana</a:t>
            </a:r>
          </a:p>
        </p:txBody>
      </p:sp>
      <p:sp>
        <p:nvSpPr>
          <p:cNvPr id="4" name="Slide Number Placeholder 3"/>
          <p:cNvSpPr>
            <a:spLocks noGrp="1"/>
          </p:cNvSpPr>
          <p:nvPr>
            <p:ph type="sldNum" sz="quarter" idx="5"/>
          </p:nvPr>
        </p:nvSpPr>
        <p:spPr/>
        <p:txBody>
          <a:bodyPr/>
          <a:lstStyle/>
          <a:p>
            <a:fld id="{9AC8E5D1-5AD6-413E-BB0E-57CA604375B2}" type="slidenum">
              <a:rPr lang="en-US" smtClean="0"/>
              <a:t>25</a:t>
            </a:fld>
            <a:endParaRPr lang="en-US"/>
          </a:p>
        </p:txBody>
      </p:sp>
    </p:spTree>
    <p:extLst>
      <p:ext uri="{BB962C8B-B14F-4D97-AF65-F5344CB8AC3E}">
        <p14:creationId xmlns:p14="http://schemas.microsoft.com/office/powerpoint/2010/main" val="3112020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 this slide to describe the field activities and site visits that will be a part of the training.</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Photo by Josh Beniston, USDA NRCS.  Kevin Allison, urban conservationist at the Marion County soil and water conservation district in Indianapolis IN, demonstrates the use of cover crop residues as mulch in his urban soil health demonstration garden.</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26</a:t>
            </a:fld>
            <a:endParaRPr lang="en-US"/>
          </a:p>
        </p:txBody>
      </p:sp>
    </p:spTree>
    <p:extLst>
      <p:ext uri="{BB962C8B-B14F-4D97-AF65-F5344CB8AC3E}">
        <p14:creationId xmlns:p14="http://schemas.microsoft.com/office/powerpoint/2010/main" val="3534749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Fill in any other important details about the particular training. </a:t>
            </a:r>
          </a:p>
          <a:p>
            <a:endParaRPr lang="en-US" dirty="0"/>
          </a:p>
          <a:p>
            <a:r>
              <a:rPr lang="en-US" dirty="0"/>
              <a:t>Photo: Josh Beniston, USDA NRCS.  NRCS staff and conservation district partners discussing soil health with an urban producer and her farm staff </a:t>
            </a:r>
            <a:r>
              <a:rPr lang="en-US"/>
              <a:t>in Indianapolis, IN. </a:t>
            </a:r>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27</a:t>
            </a:fld>
            <a:endParaRPr lang="en-US"/>
          </a:p>
        </p:txBody>
      </p:sp>
    </p:spTree>
    <p:extLst>
      <p:ext uri="{BB962C8B-B14F-4D97-AF65-F5344CB8AC3E}">
        <p14:creationId xmlns:p14="http://schemas.microsoft.com/office/powerpoint/2010/main" val="218122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28</a:t>
            </a:fld>
            <a:endParaRPr lang="en-US"/>
          </a:p>
        </p:txBody>
      </p:sp>
    </p:spTree>
    <p:extLst>
      <p:ext uri="{BB962C8B-B14F-4D97-AF65-F5344CB8AC3E}">
        <p14:creationId xmlns:p14="http://schemas.microsoft.com/office/powerpoint/2010/main" val="1391707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should be included </a:t>
            </a:r>
            <a:r>
              <a:rPr lang="en-US"/>
              <a:t>in presentation !</a:t>
            </a:r>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31</a:t>
            </a:fld>
            <a:endParaRPr lang="en-US"/>
          </a:p>
        </p:txBody>
      </p:sp>
    </p:spTree>
    <p:extLst>
      <p:ext uri="{BB962C8B-B14F-4D97-AF65-F5344CB8AC3E}">
        <p14:creationId xmlns:p14="http://schemas.microsoft.com/office/powerpoint/2010/main" val="949348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participants for a show of hands related to the first two questions.  Allow a few minutes for discussion of the third question. </a:t>
            </a:r>
          </a:p>
          <a:p>
            <a:endParaRPr lang="en-US" dirty="0"/>
          </a:p>
          <a:p>
            <a:r>
              <a:rPr lang="en-US" dirty="0"/>
              <a:t>Photo: Josh Beniston, NRCS</a:t>
            </a:r>
          </a:p>
        </p:txBody>
      </p:sp>
      <p:sp>
        <p:nvSpPr>
          <p:cNvPr id="4" name="Slide Number Placeholder 3"/>
          <p:cNvSpPr>
            <a:spLocks noGrp="1"/>
          </p:cNvSpPr>
          <p:nvPr>
            <p:ph type="sldNum" sz="quarter" idx="5"/>
          </p:nvPr>
        </p:nvSpPr>
        <p:spPr/>
        <p:txBody>
          <a:bodyPr/>
          <a:lstStyle/>
          <a:p>
            <a:fld id="{9AC8E5D1-5AD6-413E-BB0E-57CA604375B2}" type="slidenum">
              <a:rPr lang="en-US" smtClean="0"/>
              <a:t>3</a:t>
            </a:fld>
            <a:endParaRPr lang="en-US"/>
          </a:p>
        </p:txBody>
      </p:sp>
    </p:spTree>
    <p:extLst>
      <p:ext uri="{BB962C8B-B14F-4D97-AF65-F5344CB8AC3E}">
        <p14:creationId xmlns:p14="http://schemas.microsoft.com/office/powerpoint/2010/main" val="3592075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Data from Rob McAfee, National Urban Agriculture Coordinator, USDA NRCS</a:t>
            </a:r>
          </a:p>
        </p:txBody>
      </p:sp>
      <p:sp>
        <p:nvSpPr>
          <p:cNvPr id="4" name="Slide Number Placeholder 3"/>
          <p:cNvSpPr>
            <a:spLocks noGrp="1"/>
          </p:cNvSpPr>
          <p:nvPr>
            <p:ph type="sldNum" sz="quarter" idx="5"/>
          </p:nvPr>
        </p:nvSpPr>
        <p:spPr/>
        <p:txBody>
          <a:bodyPr/>
          <a:lstStyle/>
          <a:p>
            <a:fld id="{9AC8E5D1-5AD6-413E-BB0E-57CA604375B2}" type="slidenum">
              <a:rPr lang="en-US" smtClean="0"/>
              <a:t>32</a:t>
            </a:fld>
            <a:endParaRPr lang="en-US"/>
          </a:p>
        </p:txBody>
      </p:sp>
    </p:spTree>
    <p:extLst>
      <p:ext uri="{BB962C8B-B14F-4D97-AF65-F5344CB8AC3E}">
        <p14:creationId xmlns:p14="http://schemas.microsoft.com/office/powerpoint/2010/main" val="584677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Start out by asking participants – “Does anyone know how USDA defines small farms??”</a:t>
            </a:r>
          </a:p>
          <a:p>
            <a:endParaRPr lang="en-US" dirty="0"/>
          </a:p>
          <a:p>
            <a:r>
              <a:rPr lang="en-US" dirty="0"/>
              <a:t>Go through bullets.  Key points are that first bullet is one way, economic revenue” that USDA defines small farms.  </a:t>
            </a:r>
          </a:p>
          <a:p>
            <a:r>
              <a:rPr lang="en-US" dirty="0"/>
              <a:t>Big key is final bullet – perception of small farms is different in different parts of country, among different customer groups, etc.   </a:t>
            </a:r>
          </a:p>
          <a:p>
            <a:endParaRPr lang="en-US" dirty="0"/>
          </a:p>
          <a:p>
            <a:r>
              <a:rPr lang="en-US" dirty="0"/>
              <a:t>Also key that the economic definition is one of many.  Many people feel that number is too high. </a:t>
            </a:r>
          </a:p>
        </p:txBody>
      </p:sp>
      <p:sp>
        <p:nvSpPr>
          <p:cNvPr id="4" name="Slide Number Placeholder 3"/>
          <p:cNvSpPr>
            <a:spLocks noGrp="1"/>
          </p:cNvSpPr>
          <p:nvPr>
            <p:ph type="sldNum" sz="quarter" idx="5"/>
          </p:nvPr>
        </p:nvSpPr>
        <p:spPr/>
        <p:txBody>
          <a:bodyPr/>
          <a:lstStyle/>
          <a:p>
            <a:fld id="{9AC8E5D1-5AD6-413E-BB0E-57CA604375B2}" type="slidenum">
              <a:rPr lang="en-US" smtClean="0"/>
              <a:t>4</a:t>
            </a:fld>
            <a:endParaRPr lang="en-US"/>
          </a:p>
        </p:txBody>
      </p:sp>
    </p:spTree>
    <p:extLst>
      <p:ext uri="{BB962C8B-B14F-4D97-AF65-F5344CB8AC3E}">
        <p14:creationId xmlns:p14="http://schemas.microsoft.com/office/powerpoint/2010/main" val="3184161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2022 Ag Census shows that small farms are very important to U.S. agriculture and make up a significant percentage of all farms in the country. </a:t>
            </a:r>
          </a:p>
          <a:p>
            <a:r>
              <a:rPr lang="en-US" dirty="0"/>
              <a:t>Farms 1-9 acres in size comprise 14% of the total farms in U.S., while farms 10-49 acres in size make up 20% of all farms.  </a:t>
            </a:r>
          </a:p>
          <a:p>
            <a:endParaRPr lang="en-US" dirty="0"/>
          </a:p>
          <a:p>
            <a:r>
              <a:rPr lang="en-US" dirty="0"/>
              <a:t>In some parts of the country, farms that are 10-49 acres in size would be considered small farms. </a:t>
            </a:r>
          </a:p>
          <a:p>
            <a:endParaRPr lang="en-US" dirty="0"/>
          </a:p>
          <a:p>
            <a:r>
              <a:rPr lang="en-US" dirty="0"/>
              <a:t>https://www.nass.usda.gov/Publications/AgCensus/2022/index.php#full_report</a:t>
            </a:r>
          </a:p>
        </p:txBody>
      </p:sp>
      <p:sp>
        <p:nvSpPr>
          <p:cNvPr id="4" name="Slide Number Placeholder 3"/>
          <p:cNvSpPr>
            <a:spLocks noGrp="1"/>
          </p:cNvSpPr>
          <p:nvPr>
            <p:ph type="sldNum" sz="quarter" idx="5"/>
          </p:nvPr>
        </p:nvSpPr>
        <p:spPr/>
        <p:txBody>
          <a:bodyPr/>
          <a:lstStyle/>
          <a:p>
            <a:fld id="{9AC8E5D1-5AD6-413E-BB0E-57CA604375B2}" type="slidenum">
              <a:rPr lang="en-US" smtClean="0"/>
              <a:t>5</a:t>
            </a:fld>
            <a:endParaRPr lang="en-US"/>
          </a:p>
        </p:txBody>
      </p:sp>
    </p:spTree>
    <p:extLst>
      <p:ext uri="{BB962C8B-B14F-4D97-AF65-F5344CB8AC3E}">
        <p14:creationId xmlns:p14="http://schemas.microsoft.com/office/powerpoint/2010/main" val="1585473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bullets. </a:t>
            </a:r>
          </a:p>
          <a:p>
            <a:endParaRPr lang="en-US" dirty="0"/>
          </a:p>
          <a:p>
            <a:r>
              <a:rPr lang="en-US" dirty="0"/>
              <a:t>Second bullet has key.  One good thing about NRCS not having a “formal definition” of urban agriculture is that it allows states flexibility in how they want to handle urban agriculture and urban areas in their programs.  This also allows the agency to address the broad diversity in the way that urban agriculture may look across the country.  Urban agriculture in South Dakota will likely look much different than in New York city, but NRCS has the flexibility to serve customers in both of those regions. </a:t>
            </a:r>
          </a:p>
          <a:p>
            <a:endParaRPr lang="en-US" dirty="0"/>
          </a:p>
          <a:p>
            <a:r>
              <a:rPr lang="en-US" dirty="0"/>
              <a:t>Photo: Josh Beniston, NRCS – urban farm in Berkeley CA</a:t>
            </a:r>
          </a:p>
        </p:txBody>
      </p:sp>
      <p:sp>
        <p:nvSpPr>
          <p:cNvPr id="4" name="Slide Number Placeholder 3"/>
          <p:cNvSpPr>
            <a:spLocks noGrp="1"/>
          </p:cNvSpPr>
          <p:nvPr>
            <p:ph type="sldNum" sz="quarter" idx="5"/>
          </p:nvPr>
        </p:nvSpPr>
        <p:spPr/>
        <p:txBody>
          <a:bodyPr/>
          <a:lstStyle/>
          <a:p>
            <a:fld id="{9AC8E5D1-5AD6-413E-BB0E-57CA604375B2}" type="slidenum">
              <a:rPr lang="en-US" smtClean="0"/>
              <a:t>6</a:t>
            </a:fld>
            <a:endParaRPr lang="en-US"/>
          </a:p>
        </p:txBody>
      </p:sp>
    </p:spTree>
    <p:extLst>
      <p:ext uri="{BB962C8B-B14F-4D97-AF65-F5344CB8AC3E}">
        <p14:creationId xmlns:p14="http://schemas.microsoft.com/office/powerpoint/2010/main" val="1623638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this question to participants.  This slide is a lead-in to the next few slides. </a:t>
            </a:r>
          </a:p>
          <a:p>
            <a:endParaRPr lang="en-US" dirty="0"/>
          </a:p>
          <a:p>
            <a:r>
              <a:rPr lang="en-US" dirty="0"/>
              <a:t>Key piece here is what kind of systems do we find in urban agriculture or what kinds of systems are considered to be urban agriculture ?</a:t>
            </a:r>
          </a:p>
        </p:txBody>
      </p:sp>
      <p:sp>
        <p:nvSpPr>
          <p:cNvPr id="4" name="Slide Number Placeholder 3"/>
          <p:cNvSpPr>
            <a:spLocks noGrp="1"/>
          </p:cNvSpPr>
          <p:nvPr>
            <p:ph type="sldNum" sz="quarter" idx="5"/>
          </p:nvPr>
        </p:nvSpPr>
        <p:spPr/>
        <p:txBody>
          <a:bodyPr/>
          <a:lstStyle/>
          <a:p>
            <a:fld id="{9AC8E5D1-5AD6-413E-BB0E-57CA604375B2}" type="slidenum">
              <a:rPr lang="en-US" smtClean="0"/>
              <a:t>7</a:t>
            </a:fld>
            <a:endParaRPr lang="en-US"/>
          </a:p>
        </p:txBody>
      </p:sp>
    </p:spTree>
    <p:extLst>
      <p:ext uri="{BB962C8B-B14F-4D97-AF65-F5344CB8AC3E}">
        <p14:creationId xmlns:p14="http://schemas.microsoft.com/office/powerpoint/2010/main" val="14669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Backyard or home gardens are one of the most common food production systems in the world and probably the most common type of urban agriculture. Home gardens can be very diverse, they can range in size from small kitchen gardens to large homestead gardens, and they are generally focused on producing vegetables, fruits, and herbs. Some home gardens may also contain livestock such as chickens. There are often many opportunities to enhance soil health, biodiversity, and resource conservation and home gardens</a:t>
            </a:r>
          </a:p>
          <a:p>
            <a:endParaRPr lang="en-US" dirty="0"/>
          </a:p>
          <a:p>
            <a:r>
              <a:rPr lang="en-US" dirty="0"/>
              <a:t>Photos: Josh Beniston, USDA NRCS. (Left) Backyard garden in Sonoma county, California with perennial plantings mulched in woodchips and annual crops mulched with compost. (Right) Backyard garden in a dense urban area of Columbus, Ohio. </a:t>
            </a:r>
          </a:p>
        </p:txBody>
      </p:sp>
      <p:sp>
        <p:nvSpPr>
          <p:cNvPr id="4" name="Slide Number Placeholder 3"/>
          <p:cNvSpPr>
            <a:spLocks noGrp="1"/>
          </p:cNvSpPr>
          <p:nvPr>
            <p:ph type="sldNum" sz="quarter" idx="5"/>
          </p:nvPr>
        </p:nvSpPr>
        <p:spPr/>
        <p:txBody>
          <a:bodyPr/>
          <a:lstStyle/>
          <a:p>
            <a:fld id="{9AC8E5D1-5AD6-413E-BB0E-57CA604375B2}" type="slidenum">
              <a:rPr lang="en-US" smtClean="0"/>
              <a:t>8</a:t>
            </a:fld>
            <a:endParaRPr lang="en-US"/>
          </a:p>
        </p:txBody>
      </p:sp>
    </p:spTree>
    <p:extLst>
      <p:ext uri="{BB962C8B-B14F-4D97-AF65-F5344CB8AC3E}">
        <p14:creationId xmlns:p14="http://schemas.microsoft.com/office/powerpoint/2010/main" val="4220166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Community and organizational gardens are another common type of urban agriculture. I think of community gardens as public spaces where local residents can essentially rent or utilize a plot for their home food production in the community garden. Community gardens are often found on land that is made available by a municipality or community organization.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Organizational gardens are urban agricultural sites that are located or and or operated with a community organization such as a school, church, hospital, or nonprofit organization. Both of these systems tend to be managed primarily by volunteers and the food produced in them is generally distributed for local consumption.</a:t>
            </a:r>
          </a:p>
          <a:p>
            <a:endParaRPr lang="en-US" dirty="0"/>
          </a:p>
          <a:p>
            <a:r>
              <a:rPr lang="en-US" dirty="0"/>
              <a:t>Photos: Josh Beniston, USDA NRCS.  (Left) A community garden, operated by a non-profit organization, in a residential neighborhood in Youngstown, Ohio.  (Right) Garden beds at a non-profit community farm in Hamilton, Ohio. </a:t>
            </a:r>
          </a:p>
        </p:txBody>
      </p:sp>
      <p:sp>
        <p:nvSpPr>
          <p:cNvPr id="4" name="Slide Number Placeholder 3"/>
          <p:cNvSpPr>
            <a:spLocks noGrp="1"/>
          </p:cNvSpPr>
          <p:nvPr>
            <p:ph type="sldNum" sz="quarter" idx="5"/>
          </p:nvPr>
        </p:nvSpPr>
        <p:spPr/>
        <p:txBody>
          <a:bodyPr/>
          <a:lstStyle/>
          <a:p>
            <a:fld id="{9AC8E5D1-5AD6-413E-BB0E-57CA604375B2}" type="slidenum">
              <a:rPr lang="en-US" smtClean="0"/>
              <a:t>9</a:t>
            </a:fld>
            <a:endParaRPr lang="en-US"/>
          </a:p>
        </p:txBody>
      </p:sp>
    </p:spTree>
    <p:extLst>
      <p:ext uri="{BB962C8B-B14F-4D97-AF65-F5344CB8AC3E}">
        <p14:creationId xmlns:p14="http://schemas.microsoft.com/office/powerpoint/2010/main" val="2711709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1740352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endParaRPr lang="en-US"/>
          </a:p>
        </p:txBody>
      </p:sp>
    </p:spTree>
    <p:extLst>
      <p:ext uri="{BB962C8B-B14F-4D97-AF65-F5344CB8AC3E}">
        <p14:creationId xmlns:p14="http://schemas.microsoft.com/office/powerpoint/2010/main" val="1997497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0241" y="2336873"/>
            <a:ext cx="352376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5593" y="2336873"/>
            <a:ext cx="3525044"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3848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Content Placeholder 11"/>
          <p:cNvSpPr>
            <a:spLocks noGrp="1"/>
          </p:cNvSpPr>
          <p:nvPr>
            <p:ph sz="quarter" idx="13"/>
          </p:nvPr>
        </p:nvSpPr>
        <p:spPr>
          <a:xfrm>
            <a:off x="276225" y="1298448"/>
            <a:ext cx="4251960" cy="4937760"/>
          </a:xfrm>
        </p:spPr>
        <p:txBody>
          <a:bodyPr>
            <a:normAutofit/>
          </a:bodyPr>
          <a:lstStyle>
            <a:lvl1pPr>
              <a:defRPr sz="633"/>
            </a:lvl1pPr>
            <a:lvl2pPr>
              <a:defRPr sz="570"/>
            </a:lvl2pPr>
            <a:lvl3pPr>
              <a:defRPr sz="506"/>
            </a:lvl3pPr>
            <a:lvl4pPr>
              <a:defRPr sz="506"/>
            </a:lvl4pPr>
            <a:lvl5pPr>
              <a:defRPr sz="50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4"/>
          </p:nvPr>
        </p:nvSpPr>
        <p:spPr>
          <a:xfrm>
            <a:off x="4615815" y="1298448"/>
            <a:ext cx="4251960" cy="4937760"/>
          </a:xfrm>
        </p:spPr>
        <p:txBody>
          <a:bodyPr>
            <a:normAutofit/>
          </a:bodyPr>
          <a:lstStyle>
            <a:lvl1pPr>
              <a:defRPr sz="633"/>
            </a:lvl1pPr>
            <a:lvl2pPr>
              <a:defRPr sz="570"/>
            </a:lvl2pPr>
            <a:lvl3pPr>
              <a:defRPr sz="506"/>
            </a:lvl3pPr>
            <a:lvl4pPr>
              <a:defRPr sz="506"/>
            </a:lvl4pPr>
            <a:lvl5pPr>
              <a:defRPr sz="50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1208580"/>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0242" y="4394042"/>
            <a:ext cx="6108101" cy="1117687"/>
          </a:xfrm>
        </p:spPr>
        <p:txBody>
          <a:bodyPr>
            <a:normAutofit/>
          </a:bodyPr>
          <a:lstStyle>
            <a:lvl1pPr marL="0" indent="0" algn="r">
              <a:buNone/>
              <a:defRPr sz="1125"/>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Tree>
    <p:extLst>
      <p:ext uri="{BB962C8B-B14F-4D97-AF65-F5344CB8AC3E}">
        <p14:creationId xmlns:p14="http://schemas.microsoft.com/office/powerpoint/2010/main" val="2999717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7209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2895780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90615818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5003677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3577188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741645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376012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9424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229451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557676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4774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25002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1: Introduction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377631"/>
            <a:ext cx="9142857" cy="4803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370384"/>
            <a:ext cx="2676347" cy="403957"/>
          </a:xfrm>
          <a:prstGeom prst="rect">
            <a:avLst/>
          </a:prstGeom>
          <a:noFill/>
        </p:spPr>
        <p:txBody>
          <a:bodyPr wrap="square" rtlCol="0">
            <a:spAutoFit/>
          </a:bodyPr>
          <a:lstStyle/>
          <a:p>
            <a:pPr algn="ctr">
              <a:lnSpc>
                <a:spcPct val="100000"/>
              </a:lnSpc>
              <a:spcBef>
                <a:spcPts val="0"/>
              </a:spcBef>
              <a:spcAft>
                <a:spcPts val="0"/>
              </a:spcAft>
            </a:pP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0"/>
              </a:spcBef>
              <a:spcAft>
                <a:spcPts val="0"/>
              </a:spcAft>
              <a:buClrTx/>
              <a:buSzTx/>
              <a:buFontTx/>
              <a:buNone/>
              <a:tabLst/>
              <a:defRPr/>
            </a:pPr>
            <a:r>
              <a:rPr lang="en-US" sz="975" b="1" kern="1200" spc="225" baseline="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9"/>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57229" y="6348635"/>
            <a:ext cx="3149811" cy="415498"/>
          </a:xfrm>
          <a:prstGeom prst="rect">
            <a:avLst/>
          </a:prstGeom>
          <a:noFill/>
        </p:spPr>
        <p:txBody>
          <a:bodyPr wrap="square" rtlCol="0">
            <a:spAutoFit/>
          </a:bodyPr>
          <a:lstStyle/>
          <a:p>
            <a:pPr algn="ctr">
              <a:spcBef>
                <a:spcPts val="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Soil Health for Small-Scale Agriculture </a:t>
            </a:r>
          </a:p>
          <a:p>
            <a:pPr algn="ctr">
              <a:spcBef>
                <a:spcPts val="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7999121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hyperlink" Target="https://www.nrcs.usda.gov/conservation-basics/natural-resource-concerns/soils/soil-health&#8203;"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B55_310AE477.xml"/><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4366E7-D626-1733-9C4E-906AA35647FB}"/>
              </a:ext>
            </a:extLst>
          </p:cNvPr>
          <p:cNvSpPr>
            <a:spLocks noGrp="1"/>
          </p:cNvSpPr>
          <p:nvPr>
            <p:ph type="title" idx="4294967295"/>
          </p:nvPr>
        </p:nvSpPr>
        <p:spPr>
          <a:xfrm>
            <a:off x="156761" y="1798707"/>
            <a:ext cx="4147823" cy="308565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ct val="108000"/>
              </a:lnSpc>
              <a:spcBef>
                <a:spcPts val="750"/>
              </a:spcBef>
              <a:defRPr/>
            </a:pPr>
            <a:r>
              <a:rPr lang="en-US" sz="2400" b="1" dirty="0">
                <a:solidFill>
                  <a:schemeClr val="bg1"/>
                </a:solidFill>
                <a:ea typeface="Open Sans" panose="020B0606030504020204" pitchFamily="34" charset="0"/>
                <a:cs typeface="Open Sans" panose="020B0606030504020204" pitchFamily="34" charset="0"/>
              </a:rPr>
              <a:t>MODULE 1: </a:t>
            </a:r>
          </a:p>
          <a:p>
            <a:pPr algn="ctr">
              <a:lnSpc>
                <a:spcPct val="108000"/>
              </a:lnSpc>
              <a:spcBef>
                <a:spcPts val="750"/>
              </a:spcBef>
              <a:defRPr/>
            </a:pPr>
            <a:r>
              <a:rPr lang="en-US" sz="2400" b="1" dirty="0">
                <a:solidFill>
                  <a:schemeClr val="bg1"/>
                </a:solidFill>
                <a:ea typeface="Open Sans" panose="020B0606030504020204" pitchFamily="34" charset="0"/>
                <a:cs typeface="Open Sans" panose="020B0606030504020204" pitchFamily="34" charset="0"/>
              </a:rPr>
              <a:t>Introduction to small-scale farming systems and soil health</a:t>
            </a:r>
          </a:p>
          <a:p>
            <a:pPr>
              <a:lnSpc>
                <a:spcPct val="108000"/>
              </a:lnSpc>
              <a:spcBef>
                <a:spcPts val="750"/>
              </a:spcBef>
              <a:defRPr/>
            </a:pPr>
            <a:endParaRPr lang="en-US" sz="2400" b="1" dirty="0">
              <a:solidFill>
                <a:schemeClr val="bg1"/>
              </a:solidFill>
              <a:ea typeface="Open Sans" panose="020B0606030504020204" pitchFamily="34" charset="0"/>
              <a:cs typeface="Open Sans" panose="020B0606030504020204" pitchFamily="34" charset="0"/>
            </a:endParaRPr>
          </a:p>
        </p:txBody>
      </p:sp>
      <p:pic>
        <p:nvPicPr>
          <p:cNvPr id="6" name="Picture 5" descr="An urban farm with newly prepared garden beds and mulched open areas. ">
            <a:extLst>
              <a:ext uri="{FF2B5EF4-FFF2-40B4-BE49-F238E27FC236}">
                <a16:creationId xmlns:a16="http://schemas.microsoft.com/office/drawing/2014/main" id="{93B6DC1A-4356-E909-E7E8-A3038D847F9D}"/>
              </a:ext>
            </a:extLst>
          </p:cNvPr>
          <p:cNvPicPr>
            <a:picLocks noChangeAspect="1"/>
          </p:cNvPicPr>
          <p:nvPr/>
        </p:nvPicPr>
        <p:blipFill rotWithShape="1">
          <a:blip r:embed="rId3"/>
          <a:srcRect l="2706" r="6496"/>
          <a:stretch/>
        </p:blipFill>
        <p:spPr>
          <a:xfrm>
            <a:off x="4572000" y="1250303"/>
            <a:ext cx="4572000" cy="408680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76390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0844D4-04C9-710A-1DA8-0312B29D075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Urban Farms</a:t>
            </a:r>
          </a:p>
        </p:txBody>
      </p:sp>
      <p:pic>
        <p:nvPicPr>
          <p:cNvPr id="5" name="Content Placeholder 4" descr="A person standing in a garden with a residential area of a city in the background. ">
            <a:extLst>
              <a:ext uri="{FF2B5EF4-FFF2-40B4-BE49-F238E27FC236}">
                <a16:creationId xmlns:a16="http://schemas.microsoft.com/office/drawing/2014/main" id="{AC933E39-C78F-2660-75FE-8F9F5737D4C8}"/>
              </a:ext>
            </a:extLst>
          </p:cNvPr>
          <p:cNvPicPr>
            <a:picLocks noGrp="1" noChangeAspect="1"/>
          </p:cNvPicPr>
          <p:nvPr>
            <p:ph sz="quarter" idx="10"/>
          </p:nvPr>
        </p:nvPicPr>
        <p:blipFill>
          <a:blip r:embed="rId3"/>
          <a:stretch>
            <a:fillRect/>
          </a:stretch>
        </p:blipFill>
        <p:spPr>
          <a:xfrm>
            <a:off x="2202093" y="1984191"/>
            <a:ext cx="4739814" cy="355486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08244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E10A5E-4447-7FEC-564D-7CCE7CB789AB}"/>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History of Urban Agriculture in U.S.</a:t>
            </a:r>
          </a:p>
        </p:txBody>
      </p:sp>
      <p:sp>
        <p:nvSpPr>
          <p:cNvPr id="3" name="Content Placeholder 2">
            <a:extLst>
              <a:ext uri="{FF2B5EF4-FFF2-40B4-BE49-F238E27FC236}">
                <a16:creationId xmlns:a16="http://schemas.microsoft.com/office/drawing/2014/main" id="{9D0F06B9-08DC-0261-0C62-55FAB4E9B8EF}"/>
              </a:ext>
            </a:extLst>
          </p:cNvPr>
          <p:cNvSpPr>
            <a:spLocks noGrp="1"/>
          </p:cNvSpPr>
          <p:nvPr>
            <p:ph sz="quarter" idx="10"/>
          </p:nvPr>
        </p:nvSpPr>
        <p:spPr>
          <a:xfrm>
            <a:off x="379076" y="2078182"/>
            <a:ext cx="3865471" cy="3379643"/>
          </a:xfrm>
        </p:spPr>
        <p:txBody>
          <a:bodyPr/>
          <a:lstStyle/>
          <a:p>
            <a:r>
              <a:rPr lang="en-US" dirty="0"/>
              <a:t>Recent immigrants growing foods from their home countries –</a:t>
            </a:r>
            <a:r>
              <a:rPr lang="en-US" sz="1800" dirty="0"/>
              <a:t> well documented since at least 1800s</a:t>
            </a:r>
          </a:p>
          <a:p>
            <a:r>
              <a:rPr lang="en-US" dirty="0"/>
              <a:t>Victory gardens in World War 2 era</a:t>
            </a:r>
          </a:p>
          <a:p>
            <a:r>
              <a:rPr lang="en-US" dirty="0"/>
              <a:t>Social justice focus – approx. 1990s to present</a:t>
            </a:r>
          </a:p>
          <a:p>
            <a:pPr marL="0" indent="0">
              <a:buNone/>
            </a:pPr>
            <a:endParaRPr lang="en-US" dirty="0"/>
          </a:p>
        </p:txBody>
      </p:sp>
      <p:pic>
        <p:nvPicPr>
          <p:cNvPr id="5" name="Picture 4" descr="A sign with a fountain in front of it">
            <a:extLst>
              <a:ext uri="{FF2B5EF4-FFF2-40B4-BE49-F238E27FC236}">
                <a16:creationId xmlns:a16="http://schemas.microsoft.com/office/drawing/2014/main" id="{6F9E798A-AA62-F455-2444-1A1B718C33F9}"/>
              </a:ext>
            </a:extLst>
          </p:cNvPr>
          <p:cNvPicPr>
            <a:picLocks noChangeAspect="1"/>
          </p:cNvPicPr>
          <p:nvPr/>
        </p:nvPicPr>
        <p:blipFill>
          <a:blip r:embed="rId3"/>
          <a:stretch>
            <a:fillRect/>
          </a:stretch>
        </p:blipFill>
        <p:spPr>
          <a:xfrm>
            <a:off x="4369050" y="1996578"/>
            <a:ext cx="4506192" cy="33796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788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4774E1A-7F1C-5614-235A-B109B84B56D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Global Perspective</a:t>
            </a:r>
          </a:p>
        </p:txBody>
      </p:sp>
      <p:sp>
        <p:nvSpPr>
          <p:cNvPr id="5" name="Content Placeholder 4">
            <a:extLst>
              <a:ext uri="{FF2B5EF4-FFF2-40B4-BE49-F238E27FC236}">
                <a16:creationId xmlns:a16="http://schemas.microsoft.com/office/drawing/2014/main" id="{EE67EE2C-F763-B14E-046D-70627735EA69}"/>
              </a:ext>
            </a:extLst>
          </p:cNvPr>
          <p:cNvSpPr>
            <a:spLocks noGrp="1"/>
          </p:cNvSpPr>
          <p:nvPr>
            <p:ph sz="quarter" idx="10"/>
          </p:nvPr>
        </p:nvSpPr>
        <p:spPr>
          <a:xfrm>
            <a:off x="304935" y="2078182"/>
            <a:ext cx="4961030" cy="3379643"/>
          </a:xfrm>
        </p:spPr>
        <p:txBody>
          <a:bodyPr/>
          <a:lstStyle/>
          <a:p>
            <a:r>
              <a:rPr lang="en-US" dirty="0"/>
              <a:t>From United Nations Food and Agriculture Organization (UNFAO)</a:t>
            </a:r>
          </a:p>
          <a:p>
            <a:r>
              <a:rPr lang="en-US" dirty="0"/>
              <a:t> 5 of every 6 farms in the world consist of </a:t>
            </a:r>
            <a:r>
              <a:rPr lang="en-US" b="1" dirty="0"/>
              <a:t>less than two acres</a:t>
            </a:r>
            <a:r>
              <a:rPr lang="en-US" dirty="0"/>
              <a:t>, </a:t>
            </a:r>
          </a:p>
          <a:p>
            <a:r>
              <a:rPr lang="en-US" dirty="0"/>
              <a:t>operate only around 12 percent of all agricultural land, </a:t>
            </a:r>
          </a:p>
          <a:p>
            <a:r>
              <a:rPr lang="en-US" dirty="0"/>
              <a:t>and produce roughly </a:t>
            </a:r>
            <a:r>
              <a:rPr lang="en-US" b="1" dirty="0"/>
              <a:t>35 percent of the world's food.</a:t>
            </a:r>
          </a:p>
          <a:p>
            <a:r>
              <a:rPr lang="en-US" dirty="0"/>
              <a:t> </a:t>
            </a:r>
            <a:r>
              <a:rPr lang="en-US" sz="1350" dirty="0"/>
              <a:t>Lowder, S. K., Sánchez, M. V., &amp; </a:t>
            </a:r>
            <a:r>
              <a:rPr lang="en-US" sz="1350" dirty="0" err="1"/>
              <a:t>Bertini</a:t>
            </a:r>
            <a:r>
              <a:rPr lang="en-US" sz="1350" dirty="0"/>
              <a:t>, R. (2021). Which farms feed the world and has farmland become more concentrated?. World Development, 142, 105455.</a:t>
            </a:r>
          </a:p>
        </p:txBody>
      </p:sp>
      <p:pic>
        <p:nvPicPr>
          <p:cNvPr id="1026" name="Picture 2" descr="Farmers with irrigation channels">
            <a:extLst>
              <a:ext uri="{FF2B5EF4-FFF2-40B4-BE49-F238E27FC236}">
                <a16:creationId xmlns:a16="http://schemas.microsoft.com/office/drawing/2014/main" id="{A4B656D4-F091-4171-B60D-F831309F2C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67" r="8114"/>
          <a:stretch/>
        </p:blipFill>
        <p:spPr bwMode="auto">
          <a:xfrm>
            <a:off x="5265965" y="2269857"/>
            <a:ext cx="3786010" cy="23182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078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6155E2-89BF-B333-8A54-FB419DF2BD5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Urban and Small-scale Clients</a:t>
            </a:r>
          </a:p>
        </p:txBody>
      </p:sp>
      <p:sp>
        <p:nvSpPr>
          <p:cNvPr id="3" name="Content Placeholder 2">
            <a:extLst>
              <a:ext uri="{FF2B5EF4-FFF2-40B4-BE49-F238E27FC236}">
                <a16:creationId xmlns:a16="http://schemas.microsoft.com/office/drawing/2014/main" id="{1602609A-016A-3C66-A86C-C5555FD18CBF}"/>
              </a:ext>
            </a:extLst>
          </p:cNvPr>
          <p:cNvSpPr>
            <a:spLocks noGrp="1"/>
          </p:cNvSpPr>
          <p:nvPr>
            <p:ph sz="quarter" idx="10"/>
          </p:nvPr>
        </p:nvSpPr>
        <p:spPr/>
        <p:txBody>
          <a:bodyPr/>
          <a:lstStyle/>
          <a:p>
            <a:r>
              <a:rPr lang="en-US" sz="2700" dirty="0"/>
              <a:t>What are some ways that NRCS clients on urban and small farms may be different from clients on larger farms?</a:t>
            </a:r>
          </a:p>
        </p:txBody>
      </p:sp>
    </p:spTree>
    <p:extLst>
      <p:ext uri="{BB962C8B-B14F-4D97-AF65-F5344CB8AC3E}">
        <p14:creationId xmlns:p14="http://schemas.microsoft.com/office/powerpoint/2010/main" val="708466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6155E2-89BF-B333-8A54-FB419DF2BD5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Urban and Small-scale Clients</a:t>
            </a:r>
          </a:p>
        </p:txBody>
      </p:sp>
      <p:sp>
        <p:nvSpPr>
          <p:cNvPr id="3" name="Content Placeholder 2">
            <a:extLst>
              <a:ext uri="{FF2B5EF4-FFF2-40B4-BE49-F238E27FC236}">
                <a16:creationId xmlns:a16="http://schemas.microsoft.com/office/drawing/2014/main" id="{1602609A-016A-3C66-A86C-C5555FD18CBF}"/>
              </a:ext>
            </a:extLst>
          </p:cNvPr>
          <p:cNvSpPr>
            <a:spLocks noGrp="1"/>
          </p:cNvSpPr>
          <p:nvPr>
            <p:ph sz="quarter" idx="10"/>
          </p:nvPr>
        </p:nvSpPr>
        <p:spPr>
          <a:xfrm>
            <a:off x="379076" y="2078182"/>
            <a:ext cx="4519496" cy="3379643"/>
          </a:xfrm>
        </p:spPr>
        <p:txBody>
          <a:bodyPr/>
          <a:lstStyle/>
          <a:p>
            <a:r>
              <a:rPr lang="en-US" sz="2700" dirty="0"/>
              <a:t>Diverse cultural backgrounds. </a:t>
            </a:r>
          </a:p>
          <a:p>
            <a:r>
              <a:rPr lang="en-US" sz="2700" dirty="0"/>
              <a:t>New to farming and agriculture.</a:t>
            </a:r>
          </a:p>
          <a:p>
            <a:r>
              <a:rPr lang="en-US" sz="2700" dirty="0"/>
              <a:t>New to USDA programs</a:t>
            </a:r>
          </a:p>
          <a:p>
            <a:r>
              <a:rPr lang="en-US" sz="2700" dirty="0"/>
              <a:t>Land tenure</a:t>
            </a:r>
          </a:p>
          <a:p>
            <a:endParaRPr lang="en-US" sz="2400" dirty="0"/>
          </a:p>
        </p:txBody>
      </p:sp>
      <p:pic>
        <p:nvPicPr>
          <p:cNvPr id="5" name="Picture 4" descr="A person and person standing in a field">
            <a:extLst>
              <a:ext uri="{FF2B5EF4-FFF2-40B4-BE49-F238E27FC236}">
                <a16:creationId xmlns:a16="http://schemas.microsoft.com/office/drawing/2014/main" id="{7B7F998D-0EB1-8C5C-53C9-8EF06C70057A}"/>
              </a:ext>
            </a:extLst>
          </p:cNvPr>
          <p:cNvPicPr>
            <a:picLocks noChangeAspect="1"/>
          </p:cNvPicPr>
          <p:nvPr/>
        </p:nvPicPr>
        <p:blipFill>
          <a:blip r:embed="rId3"/>
          <a:stretch>
            <a:fillRect/>
          </a:stretch>
        </p:blipFill>
        <p:spPr>
          <a:xfrm>
            <a:off x="4941988" y="2104530"/>
            <a:ext cx="3973412" cy="26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876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474E-0BAB-426E-306A-A804E871BB58}"/>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Misconceptions about urban and small-scale agriculture and NRCS Programs</a:t>
            </a:r>
          </a:p>
        </p:txBody>
      </p:sp>
      <p:sp>
        <p:nvSpPr>
          <p:cNvPr id="3" name="Content Placeholder 2">
            <a:extLst>
              <a:ext uri="{FF2B5EF4-FFF2-40B4-BE49-F238E27FC236}">
                <a16:creationId xmlns:a16="http://schemas.microsoft.com/office/drawing/2014/main" id="{C5D2248D-8539-CCDC-6018-E83DDA7AB2A0}"/>
              </a:ext>
            </a:extLst>
          </p:cNvPr>
          <p:cNvSpPr>
            <a:spLocks noGrp="1"/>
          </p:cNvSpPr>
          <p:nvPr>
            <p:ph sz="quarter" idx="10"/>
          </p:nvPr>
        </p:nvSpPr>
        <p:spPr>
          <a:xfrm>
            <a:off x="379075" y="2794334"/>
            <a:ext cx="6318326" cy="2663490"/>
          </a:xfrm>
        </p:spPr>
        <p:txBody>
          <a:bodyPr/>
          <a:lstStyle/>
          <a:p>
            <a:r>
              <a:rPr lang="en-US" dirty="0"/>
              <a:t>The farm must produce at least $1,000 of agricultural products to be eligible.</a:t>
            </a:r>
          </a:p>
          <a:p>
            <a:r>
              <a:rPr lang="en-US" dirty="0"/>
              <a:t>Community and backyard gardens are not an eligible form of agricultural production.</a:t>
            </a:r>
          </a:p>
          <a:p>
            <a:r>
              <a:rPr lang="en-US" dirty="0"/>
              <a:t>Subsistence growers are not agricultural producers and subsistence lands are not eligible lands.</a:t>
            </a:r>
          </a:p>
          <a:p>
            <a:r>
              <a:rPr lang="en-US" dirty="0"/>
              <a:t>See </a:t>
            </a:r>
            <a:r>
              <a:rPr lang="en-US" i="1" dirty="0"/>
              <a:t>“EQIP </a:t>
            </a:r>
            <a:r>
              <a:rPr lang="en-US" i="1" dirty="0" err="1"/>
              <a:t>Mythbusters</a:t>
            </a:r>
            <a:r>
              <a:rPr lang="en-US" i="1" dirty="0"/>
              <a:t>”</a:t>
            </a:r>
          </a:p>
        </p:txBody>
      </p:sp>
      <p:pic>
        <p:nvPicPr>
          <p:cNvPr id="10" name="Picture Placeholder 9" descr="Vegetables growing in an urban garden">
            <a:extLst>
              <a:ext uri="{FF2B5EF4-FFF2-40B4-BE49-F238E27FC236}">
                <a16:creationId xmlns:a16="http://schemas.microsoft.com/office/drawing/2014/main" id="{750E2DD9-D673-330F-E329-BDC3B2058328}"/>
              </a:ext>
            </a:extLst>
          </p:cNvPr>
          <p:cNvPicPr>
            <a:picLocks noGrp="1" noChangeAspect="1"/>
          </p:cNvPicPr>
          <p:nvPr>
            <p:ph type="pic" sz="quarter" idx="12"/>
          </p:nvPr>
        </p:nvPicPr>
        <p:blipFill rotWithShape="1">
          <a:blip r:embed="rId3"/>
          <a:srcRect l="33394" r="33394"/>
          <a:stretch/>
        </p:blipFill>
        <p:spPr/>
      </p:pic>
    </p:spTree>
    <p:extLst>
      <p:ext uri="{BB962C8B-B14F-4D97-AF65-F5344CB8AC3E}">
        <p14:creationId xmlns:p14="http://schemas.microsoft.com/office/powerpoint/2010/main" val="418053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9C2BFF-DE2B-5A3C-2691-E2EE3B2EC10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Terminology</a:t>
            </a:r>
          </a:p>
        </p:txBody>
      </p:sp>
      <p:sp>
        <p:nvSpPr>
          <p:cNvPr id="3" name="Content Placeholder 2">
            <a:extLst>
              <a:ext uri="{FF2B5EF4-FFF2-40B4-BE49-F238E27FC236}">
                <a16:creationId xmlns:a16="http://schemas.microsoft.com/office/drawing/2014/main" id="{7B786076-9ECE-9FD1-16E6-A0E97B85B533}"/>
              </a:ext>
            </a:extLst>
          </p:cNvPr>
          <p:cNvSpPr>
            <a:spLocks noGrp="1"/>
          </p:cNvSpPr>
          <p:nvPr>
            <p:ph sz="quarter" idx="10"/>
          </p:nvPr>
        </p:nvSpPr>
        <p:spPr>
          <a:xfrm>
            <a:off x="379075" y="2208811"/>
            <a:ext cx="8536325" cy="3379643"/>
          </a:xfrm>
        </p:spPr>
        <p:txBody>
          <a:bodyPr/>
          <a:lstStyle/>
          <a:p>
            <a:r>
              <a:rPr lang="en-US" b="1" dirty="0"/>
              <a:t>Food Security </a:t>
            </a:r>
            <a:r>
              <a:rPr lang="en-US" dirty="0"/>
              <a:t>– When people have uninterrupted, unrestricted access to sufficient, safe, and nutritious food.</a:t>
            </a:r>
          </a:p>
          <a:p>
            <a:endParaRPr lang="en-US" dirty="0"/>
          </a:p>
          <a:p>
            <a:r>
              <a:rPr lang="en-US" b="1" dirty="0"/>
              <a:t>Food Sovereignty </a:t>
            </a:r>
            <a:r>
              <a:rPr lang="en-US" dirty="0"/>
              <a:t>– Right of people to produce and control culturally appropriate foods.</a:t>
            </a:r>
          </a:p>
          <a:p>
            <a:endParaRPr lang="en-US" dirty="0"/>
          </a:p>
          <a:p>
            <a:r>
              <a:rPr lang="en-US" b="1" dirty="0"/>
              <a:t>First Foods </a:t>
            </a:r>
            <a:r>
              <a:rPr lang="en-US" dirty="0"/>
              <a:t>– Foods that were part of indigenous culture prior to European contact</a:t>
            </a:r>
          </a:p>
          <a:p>
            <a:endParaRPr lang="en-US" dirty="0"/>
          </a:p>
        </p:txBody>
      </p:sp>
    </p:spTree>
    <p:extLst>
      <p:ext uri="{BB962C8B-B14F-4D97-AF65-F5344CB8AC3E}">
        <p14:creationId xmlns:p14="http://schemas.microsoft.com/office/powerpoint/2010/main" val="74784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B75933-0402-3D38-FF1E-73E8A17BB285}"/>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Discussion</a:t>
            </a:r>
          </a:p>
        </p:txBody>
      </p:sp>
      <p:sp>
        <p:nvSpPr>
          <p:cNvPr id="3" name="Content Placeholder 2">
            <a:extLst>
              <a:ext uri="{FF2B5EF4-FFF2-40B4-BE49-F238E27FC236}">
                <a16:creationId xmlns:a16="http://schemas.microsoft.com/office/drawing/2014/main" id="{3FBBE61A-09AC-F1D9-687E-5A2A288D0A16}"/>
              </a:ext>
            </a:extLst>
          </p:cNvPr>
          <p:cNvSpPr>
            <a:spLocks noGrp="1"/>
          </p:cNvSpPr>
          <p:nvPr>
            <p:ph sz="quarter" idx="10"/>
          </p:nvPr>
        </p:nvSpPr>
        <p:spPr/>
        <p:txBody>
          <a:bodyPr/>
          <a:lstStyle/>
          <a:p>
            <a:r>
              <a:rPr lang="en-US" sz="2700" dirty="0"/>
              <a:t>With a few neighbors, discuss the following:</a:t>
            </a:r>
          </a:p>
          <a:p>
            <a:r>
              <a:rPr lang="en-US" sz="2700" dirty="0"/>
              <a:t>What are the biggest </a:t>
            </a:r>
            <a:r>
              <a:rPr lang="en-US" sz="2700" b="1" dirty="0"/>
              <a:t>opportunities</a:t>
            </a:r>
            <a:r>
              <a:rPr lang="en-US" sz="2700" dirty="0"/>
              <a:t> for NRCS to support soil health in urban and small-scale agriculture?</a:t>
            </a:r>
          </a:p>
          <a:p>
            <a:r>
              <a:rPr lang="en-US" sz="2700" dirty="0"/>
              <a:t>What are the biggest </a:t>
            </a:r>
            <a:r>
              <a:rPr lang="en-US" sz="2700" b="1" dirty="0"/>
              <a:t>challenges</a:t>
            </a:r>
            <a:r>
              <a:rPr lang="en-US" sz="2700" dirty="0"/>
              <a:t> for NRCS to support soil health in urban and small-scale agriculture?</a:t>
            </a:r>
          </a:p>
        </p:txBody>
      </p:sp>
    </p:spTree>
    <p:extLst>
      <p:ext uri="{BB962C8B-B14F-4D97-AF65-F5344CB8AC3E}">
        <p14:creationId xmlns:p14="http://schemas.microsoft.com/office/powerpoint/2010/main" val="121026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8641EEA-7C2F-BD32-F2EF-651395900C46}"/>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Soil Health for Urban and Small-Scale Agriculture</a:t>
            </a:r>
          </a:p>
        </p:txBody>
      </p:sp>
      <p:pic>
        <p:nvPicPr>
          <p:cNvPr id="3" name="Picture Placeholder 2" descr="A large urban garden showing different types of mulch, the city scape in the background. ">
            <a:extLst>
              <a:ext uri="{FF2B5EF4-FFF2-40B4-BE49-F238E27FC236}">
                <a16:creationId xmlns:a16="http://schemas.microsoft.com/office/drawing/2014/main" id="{E287238A-7504-AC91-1908-AB96670E8AB2}"/>
              </a:ext>
            </a:extLst>
          </p:cNvPr>
          <p:cNvPicPr>
            <a:picLocks noGrp="1" noChangeAspect="1"/>
          </p:cNvPicPr>
          <p:nvPr>
            <p:ph type="pic" sz="quarter" idx="11"/>
          </p:nvPr>
        </p:nvPicPr>
        <p:blipFill>
          <a:blip r:embed="rId3"/>
          <a:srcRect t="1664" b="1664"/>
          <a:stretch>
            <a:fillRect/>
          </a:stretch>
        </p:blipFill>
        <p:spPr/>
      </p:pic>
    </p:spTree>
    <p:extLst>
      <p:ext uri="{BB962C8B-B14F-4D97-AF65-F5344CB8AC3E}">
        <p14:creationId xmlns:p14="http://schemas.microsoft.com/office/powerpoint/2010/main" val="3433463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F762D1-8939-F5C8-5340-ACD7A122BA95}"/>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The Principles that Conserve the Soil Ecosystem</a:t>
            </a:r>
          </a:p>
        </p:txBody>
      </p:sp>
      <p:sp>
        <p:nvSpPr>
          <p:cNvPr id="3" name="Content Placeholder 2">
            <a:extLst>
              <a:ext uri="{FF2B5EF4-FFF2-40B4-BE49-F238E27FC236}">
                <a16:creationId xmlns:a16="http://schemas.microsoft.com/office/drawing/2014/main" id="{C0838F88-2D09-A57B-FAFF-74EC0FB994D3}"/>
              </a:ext>
            </a:extLst>
          </p:cNvPr>
          <p:cNvSpPr>
            <a:spLocks noGrp="1"/>
          </p:cNvSpPr>
          <p:nvPr>
            <p:ph sz="quarter" idx="10"/>
          </p:nvPr>
        </p:nvSpPr>
        <p:spPr>
          <a:xfrm>
            <a:off x="379076" y="2510518"/>
            <a:ext cx="4690946" cy="2947307"/>
          </a:xfrm>
        </p:spPr>
        <p:txBody>
          <a:bodyPr/>
          <a:lstStyle/>
          <a:p>
            <a:r>
              <a:rPr lang="en-US" sz="2400" dirty="0"/>
              <a:t>Minimize Disturbance</a:t>
            </a:r>
          </a:p>
          <a:p>
            <a:r>
              <a:rPr lang="en-US" sz="2400" dirty="0"/>
              <a:t>Maximize Cover</a:t>
            </a:r>
          </a:p>
          <a:p>
            <a:r>
              <a:rPr lang="en-US" sz="2400" dirty="0"/>
              <a:t>Maximize Biodiversity</a:t>
            </a:r>
          </a:p>
          <a:p>
            <a:r>
              <a:rPr lang="en-US" sz="2400" dirty="0"/>
              <a:t>Maximize Continuous Living Roots</a:t>
            </a:r>
          </a:p>
          <a:p>
            <a:endParaRPr lang="en-US" dirty="0"/>
          </a:p>
        </p:txBody>
      </p:sp>
      <p:pic>
        <p:nvPicPr>
          <p:cNvPr id="4" name="Picture 3" descr="Diagram of soil health principles. ">
            <a:extLst>
              <a:ext uri="{FF2B5EF4-FFF2-40B4-BE49-F238E27FC236}">
                <a16:creationId xmlns:a16="http://schemas.microsoft.com/office/drawing/2014/main" id="{40D49017-7314-22A6-220D-F5308FBB84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02716" y="2010421"/>
            <a:ext cx="3162209" cy="3074370"/>
          </a:xfrm>
          <a:prstGeom prst="rect">
            <a:avLst/>
          </a:prstGeom>
        </p:spPr>
      </p:pic>
      <p:sp>
        <p:nvSpPr>
          <p:cNvPr id="5" name="TextBox 4">
            <a:extLst>
              <a:ext uri="{FF2B5EF4-FFF2-40B4-BE49-F238E27FC236}">
                <a16:creationId xmlns:a16="http://schemas.microsoft.com/office/drawing/2014/main" id="{2016309A-3E96-2953-CF5C-9284BE2803B0}"/>
              </a:ext>
            </a:extLst>
          </p:cNvPr>
          <p:cNvSpPr txBox="1"/>
          <p:nvPr/>
        </p:nvSpPr>
        <p:spPr>
          <a:xfrm>
            <a:off x="6512724" y="5084791"/>
            <a:ext cx="2252201" cy="507831"/>
          </a:xfrm>
          <a:prstGeom prst="rect">
            <a:avLst/>
          </a:prstGeom>
          <a:noFill/>
        </p:spPr>
        <p:txBody>
          <a:bodyPr wrap="square" rtlCol="0">
            <a:spAutoFit/>
          </a:bodyPr>
          <a:lstStyle/>
          <a:p>
            <a:r>
              <a:rPr lang="en-US" sz="1350" dirty="0"/>
              <a:t>Image: IN Urban Soil Health Program</a:t>
            </a:r>
          </a:p>
        </p:txBody>
      </p:sp>
    </p:spTree>
    <p:extLst>
      <p:ext uri="{BB962C8B-B14F-4D97-AF65-F5344CB8AC3E}">
        <p14:creationId xmlns:p14="http://schemas.microsoft.com/office/powerpoint/2010/main" val="602387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1481778"/>
            <a:ext cx="6549819"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spcBef>
                <a:spcPts val="750"/>
              </a:spcBef>
              <a:defRPr/>
            </a:pPr>
            <a:r>
              <a:rPr lang="en-US" sz="3000" b="1" dirty="0">
                <a:solidFill>
                  <a:schemeClr val="accent4"/>
                </a:solidFill>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p:txBody>
          <a:bodyPr/>
          <a:lstStyle/>
          <a:p>
            <a:pPr marL="257175" indent="-257175" fontAlgn="base">
              <a:spcBef>
                <a:spcPts val="0"/>
              </a:spcBef>
              <a:buFont typeface="+mj-lt"/>
              <a:buAutoNum type="arabicPeriod"/>
            </a:pPr>
            <a:r>
              <a:rPr lang="en-US"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Define key aspects of urban and small-scale agriculture, as well as soil health management in those systems</a:t>
            </a:r>
          </a:p>
          <a:p>
            <a:pPr marL="257175" indent="-257175" fontAlgn="base">
              <a:spcBef>
                <a:spcPts val="0"/>
              </a:spcBef>
              <a:buFont typeface="+mj-lt"/>
              <a:buAutoNum type="arabicPeriod"/>
            </a:pPr>
            <a:endParaRPr lang="en-US"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Compare different types of urban agriculture systems. </a:t>
            </a:r>
          </a:p>
          <a:p>
            <a:pPr marL="257175" indent="-257175" fontAlgn="base">
              <a:spcBef>
                <a:spcPts val="0"/>
              </a:spcBef>
              <a:buFont typeface="+mj-lt"/>
              <a:buAutoNum type="arabicPeriod"/>
            </a:pPr>
            <a:endParaRPr lang="en-US"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Identify the application of the NRCS soil health principles in urban and small-scale agriculture</a:t>
            </a:r>
          </a:p>
          <a:p>
            <a:pPr marL="257175" indent="-257175" fontAlgn="base">
              <a:spcBef>
                <a:spcPts val="0"/>
              </a:spcBef>
              <a:buFont typeface="+mj-lt"/>
              <a:buAutoNum type="arabicPeriod"/>
            </a:pPr>
            <a:endParaRPr lang="en-US"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Provide outline of this week’s training </a:t>
            </a:r>
            <a:endParaRPr lang="en-US" dirty="0">
              <a:effectLst/>
              <a:latin typeface="Montserrat" panose="00000500000000000000" pitchFamily="2" charset="0"/>
              <a:ea typeface="Times New Roman" panose="02020603050405020304" pitchFamily="18" charset="0"/>
            </a:endParaRPr>
          </a:p>
        </p:txBody>
      </p:sp>
      <p:pic>
        <p:nvPicPr>
          <p:cNvPr id="11" name="Picture Placeholder 10" descr="Winter vegetables growing in a high tunnel">
            <a:extLst>
              <a:ext uri="{FF2B5EF4-FFF2-40B4-BE49-F238E27FC236}">
                <a16:creationId xmlns:a16="http://schemas.microsoft.com/office/drawing/2014/main" id="{7AE65AEE-0EFC-D55D-AACD-6F29B9782AF6}"/>
              </a:ext>
            </a:extLst>
          </p:cNvPr>
          <p:cNvPicPr>
            <a:picLocks noGrp="1" noChangeAspect="1"/>
          </p:cNvPicPr>
          <p:nvPr>
            <p:ph type="pic" sz="quarter" idx="12"/>
          </p:nvPr>
        </p:nvPicPr>
        <p:blipFill>
          <a:blip r:embed="rId3"/>
          <a:srcRect l="33397" r="33397"/>
          <a:stretch>
            <a:fillRect/>
          </a:stretch>
        </p:blipFill>
        <p:spPr/>
      </p:pic>
    </p:spTree>
    <p:extLst>
      <p:ext uri="{BB962C8B-B14F-4D97-AF65-F5344CB8AC3E}">
        <p14:creationId xmlns:p14="http://schemas.microsoft.com/office/powerpoint/2010/main" val="151821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C00CCC-442B-A836-B42A-3707324ACE9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Health Management Systems </a:t>
            </a:r>
          </a:p>
        </p:txBody>
      </p:sp>
      <p:sp>
        <p:nvSpPr>
          <p:cNvPr id="3" name="Content Placeholder 2">
            <a:extLst>
              <a:ext uri="{FF2B5EF4-FFF2-40B4-BE49-F238E27FC236}">
                <a16:creationId xmlns:a16="http://schemas.microsoft.com/office/drawing/2014/main" id="{CF6F67D7-ABBC-7E85-A0B1-FBC79891C6E7}"/>
              </a:ext>
            </a:extLst>
          </p:cNvPr>
          <p:cNvSpPr>
            <a:spLocks noGrp="1"/>
          </p:cNvSpPr>
          <p:nvPr>
            <p:ph sz="quarter" idx="10"/>
          </p:nvPr>
        </p:nvSpPr>
        <p:spPr/>
        <p:txBody>
          <a:bodyPr/>
          <a:lstStyle/>
          <a:p>
            <a:r>
              <a:rPr lang="en-US" sz="2700" dirty="0"/>
              <a:t>What are some “common” soil health management system types for urban and small-scale agriculture?</a:t>
            </a:r>
          </a:p>
        </p:txBody>
      </p:sp>
    </p:spTree>
    <p:extLst>
      <p:ext uri="{BB962C8B-B14F-4D97-AF65-F5344CB8AC3E}">
        <p14:creationId xmlns:p14="http://schemas.microsoft.com/office/powerpoint/2010/main" val="2404917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94F367-84DC-E76E-F1F8-94F1AC43AFD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Organic Farms</a:t>
            </a:r>
          </a:p>
        </p:txBody>
      </p:sp>
      <p:pic>
        <p:nvPicPr>
          <p:cNvPr id="5" name="Content Placeholder 4" descr="A field with plants and trees">
            <a:extLst>
              <a:ext uri="{FF2B5EF4-FFF2-40B4-BE49-F238E27FC236}">
                <a16:creationId xmlns:a16="http://schemas.microsoft.com/office/drawing/2014/main" id="{2F83D6A1-CC68-6787-16C1-53B6461BC2BD}"/>
              </a:ext>
            </a:extLst>
          </p:cNvPr>
          <p:cNvPicPr>
            <a:picLocks noGrp="1" noChangeAspect="1"/>
          </p:cNvPicPr>
          <p:nvPr>
            <p:ph sz="quarter" idx="10"/>
          </p:nvPr>
        </p:nvPicPr>
        <p:blipFill rotWithShape="1">
          <a:blip r:embed="rId3"/>
          <a:srcRect l="7806" t="11357" r="12849" b="19806"/>
          <a:stretch/>
        </p:blipFill>
        <p:spPr>
          <a:xfrm>
            <a:off x="2532970" y="2009589"/>
            <a:ext cx="4078061" cy="3538043"/>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24516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DEB132F-6889-1843-0D98-7A31BDEF208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Intensive Market Gardens</a:t>
            </a:r>
          </a:p>
        </p:txBody>
      </p:sp>
      <p:pic>
        <p:nvPicPr>
          <p:cNvPr id="7" name="Picture 6" descr="Overhead view of a diverse vegetable farm with many types of crops growing. ">
            <a:extLst>
              <a:ext uri="{FF2B5EF4-FFF2-40B4-BE49-F238E27FC236}">
                <a16:creationId xmlns:a16="http://schemas.microsoft.com/office/drawing/2014/main" id="{BED55E5A-75C7-920E-1DFF-348E9BCBB8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8492" y="2037544"/>
            <a:ext cx="5007016" cy="3338678"/>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D066D4CD-9726-902B-2CC9-1AFAF1490B8A}"/>
              </a:ext>
            </a:extLst>
          </p:cNvPr>
          <p:cNvSpPr txBox="1"/>
          <p:nvPr/>
        </p:nvSpPr>
        <p:spPr>
          <a:xfrm>
            <a:off x="6635282" y="5376222"/>
            <a:ext cx="3172467" cy="300082"/>
          </a:xfrm>
          <a:prstGeom prst="rect">
            <a:avLst/>
          </a:prstGeom>
          <a:noFill/>
        </p:spPr>
        <p:txBody>
          <a:bodyPr wrap="square" rtlCol="0">
            <a:spAutoFit/>
          </a:bodyPr>
          <a:lstStyle/>
          <a:p>
            <a:r>
              <a:rPr lang="en-US" sz="1350" dirty="0"/>
              <a:t>Image: singingfrogsfarm.com</a:t>
            </a:r>
          </a:p>
        </p:txBody>
      </p:sp>
    </p:spTree>
    <p:extLst>
      <p:ext uri="{BB962C8B-B14F-4D97-AF65-F5344CB8AC3E}">
        <p14:creationId xmlns:p14="http://schemas.microsoft.com/office/powerpoint/2010/main" val="3693766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4E65B5-C78E-5B4F-A07A-C1B8C4470EB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Raised Bed Gardens</a:t>
            </a:r>
          </a:p>
        </p:txBody>
      </p:sp>
      <p:pic>
        <p:nvPicPr>
          <p:cNvPr id="6" name="Content Placeholder 5" descr="A group of people working in a garden">
            <a:extLst>
              <a:ext uri="{FF2B5EF4-FFF2-40B4-BE49-F238E27FC236}">
                <a16:creationId xmlns:a16="http://schemas.microsoft.com/office/drawing/2014/main" id="{3A91A821-A44C-C231-E738-AF77BD6864F7}"/>
              </a:ext>
            </a:extLst>
          </p:cNvPr>
          <p:cNvPicPr>
            <a:picLocks noGrp="1" noChangeAspect="1"/>
          </p:cNvPicPr>
          <p:nvPr>
            <p:ph sz="quarter" idx="10"/>
          </p:nvPr>
        </p:nvPicPr>
        <p:blipFill>
          <a:blip r:embed="rId3"/>
          <a:stretch>
            <a:fillRect/>
          </a:stretch>
        </p:blipFill>
        <p:spPr>
          <a:xfrm>
            <a:off x="2278035" y="1991916"/>
            <a:ext cx="4726922" cy="3545192"/>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90472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8641EEA-7C2F-BD32-F2EF-651395900C46}"/>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Soil Health for Small-scale Agriculture – Training</a:t>
            </a:r>
            <a:br>
              <a:rPr kumimoji="0" lang="en-US" sz="24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br>
            <a:endParaRPr kumimoji="0" lang="en-US" sz="24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endParaRPr>
          </a:p>
          <a:p>
            <a:pPr marL="0" marR="0" lvl="0" indent="0"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Enter your location and date</a:t>
            </a:r>
            <a:endParaRPr kumimoji="0" lang="en-US" sz="24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endParaRPr>
          </a:p>
        </p:txBody>
      </p:sp>
      <p:pic>
        <p:nvPicPr>
          <p:cNvPr id="2" name="Picture Placeholder 1" descr="A group of people standing in a garden">
            <a:extLst>
              <a:ext uri="{FF2B5EF4-FFF2-40B4-BE49-F238E27FC236}">
                <a16:creationId xmlns:a16="http://schemas.microsoft.com/office/drawing/2014/main" id="{8792E83B-C81F-4009-102B-800E68B4555A}"/>
              </a:ext>
            </a:extLst>
          </p:cNvPr>
          <p:cNvPicPr>
            <a:picLocks noGrp="1" noChangeAspect="1"/>
          </p:cNvPicPr>
          <p:nvPr>
            <p:ph type="pic" sz="quarter" idx="11"/>
          </p:nvPr>
        </p:nvPicPr>
        <p:blipFill>
          <a:blip r:embed="rId3"/>
          <a:srcRect l="4025" r="4025"/>
          <a:stretch>
            <a:fillRect/>
          </a:stretch>
        </p:blipFill>
        <p:spPr>
          <a:prstGeom prst="rect">
            <a:avLst/>
          </a:prstGeom>
        </p:spPr>
      </p:pic>
    </p:spTree>
    <p:extLst>
      <p:ext uri="{BB962C8B-B14F-4D97-AF65-F5344CB8AC3E}">
        <p14:creationId xmlns:p14="http://schemas.microsoft.com/office/powerpoint/2010/main" val="1229909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0F7D5D-1271-BA0D-6F68-33A0B1E8A3D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This Training - Agenda</a:t>
            </a:r>
          </a:p>
        </p:txBody>
      </p:sp>
      <p:sp>
        <p:nvSpPr>
          <p:cNvPr id="3" name="Content Placeholder 2">
            <a:extLst>
              <a:ext uri="{FF2B5EF4-FFF2-40B4-BE49-F238E27FC236}">
                <a16:creationId xmlns:a16="http://schemas.microsoft.com/office/drawing/2014/main" id="{88AA0CB5-91A4-6875-24AE-0007FBE312E5}"/>
              </a:ext>
            </a:extLst>
          </p:cNvPr>
          <p:cNvSpPr>
            <a:spLocks noGrp="1"/>
          </p:cNvSpPr>
          <p:nvPr>
            <p:ph sz="quarter" idx="10"/>
          </p:nvPr>
        </p:nvSpPr>
        <p:spPr>
          <a:xfrm>
            <a:off x="379076" y="1980621"/>
            <a:ext cx="5082832" cy="3379643"/>
          </a:xfrm>
        </p:spPr>
        <p:txBody>
          <a:bodyPr/>
          <a:lstStyle/>
          <a:p>
            <a:r>
              <a:rPr lang="en-US" sz="2400" u="sng" dirty="0"/>
              <a:t>Soil Health</a:t>
            </a:r>
          </a:p>
          <a:p>
            <a:pPr lvl="1"/>
            <a:r>
              <a:rPr lang="en-US" dirty="0"/>
              <a:t>Soil Biology Review </a:t>
            </a:r>
          </a:p>
          <a:p>
            <a:pPr lvl="1"/>
            <a:r>
              <a:rPr lang="en-US" dirty="0"/>
              <a:t>Resource Concerns</a:t>
            </a:r>
          </a:p>
          <a:p>
            <a:pPr lvl="1"/>
            <a:r>
              <a:rPr lang="en-US" dirty="0"/>
              <a:t>Site Evaluation</a:t>
            </a:r>
          </a:p>
          <a:p>
            <a:pPr lvl="1"/>
            <a:r>
              <a:rPr lang="en-US" dirty="0"/>
              <a:t>Nutrient Management</a:t>
            </a:r>
          </a:p>
          <a:p>
            <a:r>
              <a:rPr lang="en-US" sz="2400" u="sng" dirty="0"/>
              <a:t>Conservation Practices</a:t>
            </a:r>
          </a:p>
          <a:p>
            <a:pPr lvl="1"/>
            <a:r>
              <a:rPr lang="en-US" dirty="0"/>
              <a:t>Minimize Disturbance (329, 345, 812)</a:t>
            </a:r>
          </a:p>
          <a:p>
            <a:pPr lvl="1"/>
            <a:r>
              <a:rPr lang="en-US" dirty="0"/>
              <a:t>Maximize Cover (484)</a:t>
            </a:r>
          </a:p>
          <a:p>
            <a:pPr lvl="1"/>
            <a:r>
              <a:rPr lang="en-US" dirty="0"/>
              <a:t>Maximize Diversity (328, 420)</a:t>
            </a:r>
          </a:p>
          <a:p>
            <a:pPr lvl="1"/>
            <a:r>
              <a:rPr lang="en-US" dirty="0"/>
              <a:t>Maximize Living Roots (340)</a:t>
            </a:r>
          </a:p>
          <a:p>
            <a:pPr lvl="1"/>
            <a:r>
              <a:rPr lang="en-US" dirty="0"/>
              <a:t>Soil Carbon (336)</a:t>
            </a:r>
          </a:p>
        </p:txBody>
      </p:sp>
      <p:pic>
        <p:nvPicPr>
          <p:cNvPr id="4" name="Picture 3" descr="A diagram of soil health principles">
            <a:extLst>
              <a:ext uri="{FF2B5EF4-FFF2-40B4-BE49-F238E27FC236}">
                <a16:creationId xmlns:a16="http://schemas.microsoft.com/office/drawing/2014/main" id="{EEDA89C6-140E-8F82-DBE9-1553AC2B9F0B}"/>
              </a:ext>
            </a:extLst>
          </p:cNvPr>
          <p:cNvPicPr>
            <a:picLocks noChangeAspect="1"/>
          </p:cNvPicPr>
          <p:nvPr/>
        </p:nvPicPr>
        <p:blipFill>
          <a:blip r:embed="rId3"/>
          <a:stretch>
            <a:fillRect/>
          </a:stretch>
        </p:blipFill>
        <p:spPr>
          <a:xfrm>
            <a:off x="5600826" y="2131830"/>
            <a:ext cx="3164099" cy="3077223"/>
          </a:xfrm>
          <a:prstGeom prst="rect">
            <a:avLst/>
          </a:prstGeom>
        </p:spPr>
      </p:pic>
    </p:spTree>
    <p:extLst>
      <p:ext uri="{BB962C8B-B14F-4D97-AF65-F5344CB8AC3E}">
        <p14:creationId xmlns:p14="http://schemas.microsoft.com/office/powerpoint/2010/main" val="252142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0F7D5D-1271-BA0D-6F68-33A0B1E8A3D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This Training - Agenda</a:t>
            </a:r>
          </a:p>
        </p:txBody>
      </p:sp>
      <p:sp>
        <p:nvSpPr>
          <p:cNvPr id="3" name="Content Placeholder 2">
            <a:extLst>
              <a:ext uri="{FF2B5EF4-FFF2-40B4-BE49-F238E27FC236}">
                <a16:creationId xmlns:a16="http://schemas.microsoft.com/office/drawing/2014/main" id="{88AA0CB5-91A4-6875-24AE-0007FBE312E5}"/>
              </a:ext>
            </a:extLst>
          </p:cNvPr>
          <p:cNvSpPr>
            <a:spLocks noGrp="1"/>
          </p:cNvSpPr>
          <p:nvPr>
            <p:ph sz="quarter" idx="10"/>
          </p:nvPr>
        </p:nvSpPr>
        <p:spPr>
          <a:xfrm>
            <a:off x="379076" y="1980620"/>
            <a:ext cx="4801164" cy="3236358"/>
          </a:xfrm>
        </p:spPr>
        <p:txBody>
          <a:bodyPr/>
          <a:lstStyle/>
          <a:p>
            <a:r>
              <a:rPr lang="en-US" dirty="0"/>
              <a:t>Field visits</a:t>
            </a:r>
          </a:p>
          <a:p>
            <a:pPr lvl="1"/>
            <a:r>
              <a:rPr lang="en-US" dirty="0"/>
              <a:t>Community College Farm</a:t>
            </a:r>
          </a:p>
          <a:p>
            <a:pPr lvl="1"/>
            <a:r>
              <a:rPr lang="en-US" dirty="0"/>
              <a:t>Urban Farms</a:t>
            </a:r>
          </a:p>
          <a:p>
            <a:pPr lvl="1"/>
            <a:r>
              <a:rPr lang="en-US" dirty="0"/>
              <a:t>Soil </a:t>
            </a:r>
            <a:r>
              <a:rPr lang="en-US"/>
              <a:t>Health Assessment</a:t>
            </a:r>
            <a:endParaRPr lang="en-US" dirty="0"/>
          </a:p>
          <a:p>
            <a:r>
              <a:rPr lang="en-US" dirty="0"/>
              <a:t>Tools and resources for small-scale conservation planning. </a:t>
            </a:r>
          </a:p>
          <a:p>
            <a:r>
              <a:rPr lang="en-US" dirty="0"/>
              <a:t>Group project</a:t>
            </a:r>
          </a:p>
        </p:txBody>
      </p:sp>
      <p:pic>
        <p:nvPicPr>
          <p:cNvPr id="5" name="Picture 4" descr="A man sitting on straw mulch in a garden">
            <a:extLst>
              <a:ext uri="{FF2B5EF4-FFF2-40B4-BE49-F238E27FC236}">
                <a16:creationId xmlns:a16="http://schemas.microsoft.com/office/drawing/2014/main" id="{BAAEC708-C5A9-57FF-2D81-ECFD6021AB2E}"/>
              </a:ext>
            </a:extLst>
          </p:cNvPr>
          <p:cNvPicPr>
            <a:picLocks noChangeAspect="1"/>
          </p:cNvPicPr>
          <p:nvPr/>
        </p:nvPicPr>
        <p:blipFill rotWithShape="1">
          <a:blip r:embed="rId3"/>
          <a:srcRect l="6428" t="4709" b="6720"/>
          <a:stretch/>
        </p:blipFill>
        <p:spPr>
          <a:xfrm rot="5400000">
            <a:off x="5093184" y="2067698"/>
            <a:ext cx="3955331" cy="28079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3486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0F7D5D-1271-BA0D-6F68-33A0B1E8A3D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This Training</a:t>
            </a:r>
          </a:p>
        </p:txBody>
      </p:sp>
      <p:sp>
        <p:nvSpPr>
          <p:cNvPr id="3" name="Content Placeholder 2">
            <a:extLst>
              <a:ext uri="{FF2B5EF4-FFF2-40B4-BE49-F238E27FC236}">
                <a16:creationId xmlns:a16="http://schemas.microsoft.com/office/drawing/2014/main" id="{88AA0CB5-91A4-6875-24AE-0007FBE312E5}"/>
              </a:ext>
            </a:extLst>
          </p:cNvPr>
          <p:cNvSpPr>
            <a:spLocks noGrp="1"/>
          </p:cNvSpPr>
          <p:nvPr>
            <p:ph sz="quarter" idx="10"/>
          </p:nvPr>
        </p:nvSpPr>
        <p:spPr>
          <a:xfrm>
            <a:off x="379076" y="2078182"/>
            <a:ext cx="3699630" cy="3379643"/>
          </a:xfrm>
        </p:spPr>
        <p:txBody>
          <a:bodyPr/>
          <a:lstStyle/>
          <a:p>
            <a:endParaRPr lang="en-US" sz="2400" dirty="0"/>
          </a:p>
        </p:txBody>
      </p:sp>
      <p:pic>
        <p:nvPicPr>
          <p:cNvPr id="5" name="Picture 4" descr="A group of people working in a garden">
            <a:extLst>
              <a:ext uri="{FF2B5EF4-FFF2-40B4-BE49-F238E27FC236}">
                <a16:creationId xmlns:a16="http://schemas.microsoft.com/office/drawing/2014/main" id="{45E02CEB-936E-E557-C835-72508F16A9F8}"/>
              </a:ext>
            </a:extLst>
          </p:cNvPr>
          <p:cNvPicPr>
            <a:picLocks noChangeAspect="1"/>
          </p:cNvPicPr>
          <p:nvPr/>
        </p:nvPicPr>
        <p:blipFill rotWithShape="1">
          <a:blip r:embed="rId3"/>
          <a:srcRect l="8421" t="3976" r="20175" b="14854"/>
          <a:stretch/>
        </p:blipFill>
        <p:spPr>
          <a:xfrm>
            <a:off x="4410154" y="1616743"/>
            <a:ext cx="4505246" cy="38410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4366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A56FAF-84B6-E408-B3AD-D343B7477942}"/>
              </a:ext>
            </a:extLst>
          </p:cNvPr>
          <p:cNvSpPr>
            <a:spLocks noGrp="1"/>
          </p:cNvSpPr>
          <p:nvPr>
            <p:ph type="title" idx="4294967295"/>
          </p:nvPr>
        </p:nvSpPr>
        <p:spPr>
          <a:xfrm>
            <a:off x="376182" y="3030688"/>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 Introducing Group Projects</a:t>
            </a:r>
          </a:p>
        </p:txBody>
      </p:sp>
    </p:spTree>
    <p:extLst>
      <p:ext uri="{BB962C8B-B14F-4D97-AF65-F5344CB8AC3E}">
        <p14:creationId xmlns:p14="http://schemas.microsoft.com/office/powerpoint/2010/main" val="1511254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905F0-C694-16CB-FE9B-6245899953EA}"/>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Questions and Review</a:t>
            </a:r>
          </a:p>
        </p:txBody>
      </p:sp>
      <p:sp>
        <p:nvSpPr>
          <p:cNvPr id="3" name="Content Placeholder 2">
            <a:extLst>
              <a:ext uri="{FF2B5EF4-FFF2-40B4-BE49-F238E27FC236}">
                <a16:creationId xmlns:a16="http://schemas.microsoft.com/office/drawing/2014/main" id="{DF27D8D7-4A81-32B3-AC8C-6337D209F9EA}"/>
              </a:ext>
            </a:extLst>
          </p:cNvPr>
          <p:cNvSpPr>
            <a:spLocks noGrp="1"/>
          </p:cNvSpPr>
          <p:nvPr>
            <p:ph sz="quarter" idx="10"/>
          </p:nvPr>
        </p:nvSpPr>
        <p:spPr>
          <a:xfrm>
            <a:off x="379075" y="2078182"/>
            <a:ext cx="4192925" cy="3379643"/>
          </a:xfrm>
        </p:spPr>
        <p:txBody>
          <a:bodyPr/>
          <a:lstStyle/>
          <a:p>
            <a:r>
              <a:rPr lang="en-US" sz="2700" dirty="0"/>
              <a:t>Thank you for participating!</a:t>
            </a:r>
          </a:p>
          <a:p>
            <a:endParaRPr lang="en-US" sz="2700" dirty="0"/>
          </a:p>
          <a:p>
            <a:r>
              <a:rPr lang="en-US" dirty="0"/>
              <a:t>joshua.beniston@usda.gov</a:t>
            </a:r>
          </a:p>
        </p:txBody>
      </p:sp>
      <p:pic>
        <p:nvPicPr>
          <p:cNvPr id="6" name="Picture Placeholder 5" descr="A green and white logo that says &quot;I dig healthy soil&quot;">
            <a:extLst>
              <a:ext uri="{FF2B5EF4-FFF2-40B4-BE49-F238E27FC236}">
                <a16:creationId xmlns:a16="http://schemas.microsoft.com/office/drawing/2014/main" id="{A6D4EF87-C6CE-6E38-14B7-3A792A9BA0FE}"/>
              </a:ext>
            </a:extLst>
          </p:cNvPr>
          <p:cNvPicPr>
            <a:picLocks noGrp="1" noChangeAspect="1"/>
          </p:cNvPicPr>
          <p:nvPr>
            <p:ph type="pic" sz="quarter" idx="12"/>
          </p:nvPr>
        </p:nvPicPr>
        <p:blipFill rotWithShape="1">
          <a:blip r:embed="rId2"/>
          <a:srcRect l="-421" r="-21593"/>
          <a:stretch/>
        </p:blipFill>
        <p:spPr>
          <a:xfrm>
            <a:off x="4793942" y="1543051"/>
            <a:ext cx="5226728" cy="3914774"/>
          </a:xfrm>
        </p:spPr>
      </p:pic>
    </p:spTree>
    <p:extLst>
      <p:ext uri="{BB962C8B-B14F-4D97-AF65-F5344CB8AC3E}">
        <p14:creationId xmlns:p14="http://schemas.microsoft.com/office/powerpoint/2010/main" val="418119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017141-C151-CA4B-F007-C6C1F6A680AD}"/>
              </a:ext>
            </a:extLst>
          </p:cNvPr>
          <p:cNvSpPr>
            <a:spLocks noGrp="1"/>
          </p:cNvSpPr>
          <p:nvPr>
            <p:ph type="title" idx="4294967295"/>
          </p:nvPr>
        </p:nvSpPr>
        <p:spPr>
          <a:xfrm>
            <a:off x="147582" y="1680934"/>
            <a:ext cx="6549819"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spcBef>
                <a:spcPts val="750"/>
              </a:spcBef>
              <a:defRPr/>
            </a:pPr>
            <a:r>
              <a:rPr lang="en-US" sz="3000" b="1" dirty="0">
                <a:solidFill>
                  <a:schemeClr val="accent4"/>
                </a:solidFill>
                <a:latin typeface="Montserrat" panose="00000500000000000000" pitchFamily="50" charset="0"/>
                <a:ea typeface="Open Sans" panose="020B0606030504020204" pitchFamily="34" charset="0"/>
                <a:cs typeface="Open Sans" panose="020B0606030504020204" pitchFamily="34" charset="0"/>
              </a:rPr>
              <a:t>Urban and Small Farms</a:t>
            </a:r>
          </a:p>
        </p:txBody>
      </p:sp>
      <p:sp>
        <p:nvSpPr>
          <p:cNvPr id="3" name="Content Placeholder 2">
            <a:extLst>
              <a:ext uri="{FF2B5EF4-FFF2-40B4-BE49-F238E27FC236}">
                <a16:creationId xmlns:a16="http://schemas.microsoft.com/office/drawing/2014/main" id="{2C38F813-5587-6B5C-427E-E2D2270E3296}"/>
              </a:ext>
            </a:extLst>
          </p:cNvPr>
          <p:cNvSpPr>
            <a:spLocks noGrp="1"/>
          </p:cNvSpPr>
          <p:nvPr>
            <p:ph sz="quarter" idx="10"/>
          </p:nvPr>
        </p:nvSpPr>
        <p:spPr>
          <a:xfrm>
            <a:off x="379075" y="2329916"/>
            <a:ext cx="6318326" cy="3127909"/>
          </a:xfrm>
        </p:spPr>
        <p:txBody>
          <a:bodyPr/>
          <a:lstStyle/>
          <a:p>
            <a:r>
              <a:rPr lang="en-US" sz="2700" dirty="0"/>
              <a:t>Do you have a significant number of small farms in your work area?</a:t>
            </a:r>
          </a:p>
          <a:p>
            <a:r>
              <a:rPr lang="en-US" sz="2700" dirty="0"/>
              <a:t>Do you work with urban customers?</a:t>
            </a:r>
          </a:p>
          <a:p>
            <a:r>
              <a:rPr lang="en-US" sz="2700" dirty="0"/>
              <a:t>How would you </a:t>
            </a:r>
            <a:r>
              <a:rPr lang="en-US" sz="2700"/>
              <a:t>describe a “small farm” ?</a:t>
            </a:r>
            <a:endParaRPr lang="en-US" sz="2700" dirty="0"/>
          </a:p>
          <a:p>
            <a:pPr marL="0" indent="0">
              <a:buNone/>
            </a:pPr>
            <a:endParaRPr lang="en-US" dirty="0"/>
          </a:p>
        </p:txBody>
      </p:sp>
      <p:pic>
        <p:nvPicPr>
          <p:cNvPr id="5" name="Picture Placeholder 4" descr="Plants growing in a high tunnel hoophouse">
            <a:extLst>
              <a:ext uri="{FF2B5EF4-FFF2-40B4-BE49-F238E27FC236}">
                <a16:creationId xmlns:a16="http://schemas.microsoft.com/office/drawing/2014/main" id="{6FB94847-9E7F-A12C-BB38-40D6A6472E79}"/>
              </a:ext>
            </a:extLst>
          </p:cNvPr>
          <p:cNvPicPr>
            <a:picLocks noGrp="1" noChangeAspect="1"/>
          </p:cNvPicPr>
          <p:nvPr>
            <p:ph type="pic" sz="quarter" idx="12"/>
          </p:nvPr>
        </p:nvPicPr>
        <p:blipFill>
          <a:blip r:embed="rId3"/>
          <a:srcRect l="33397" r="33397"/>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7973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662361"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3" name="Title 4">
            <a:extLst>
              <a:ext uri="{FF2B5EF4-FFF2-40B4-BE49-F238E27FC236}">
                <a16:creationId xmlns:a16="http://schemas.microsoft.com/office/drawing/2014/main" id="{82D3719E-4BC1-7F62-4B96-A2283FEE8992}"/>
              </a:ext>
            </a:extLst>
          </p:cNvPr>
          <p:cNvSpPr txBox="1">
            <a:spLocks noGrp="1"/>
          </p:cNvSpPr>
          <p:nvPr>
            <p:ph type="title" idx="4294967295"/>
          </p:nvPr>
        </p:nvSpPr>
        <p:spPr>
          <a:xfrm>
            <a:off x="150876" y="1481329"/>
            <a:ext cx="7886700" cy="4717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chemeClr val="accent4"/>
                </a:solidFill>
                <a:effectLst/>
                <a:uLnTx/>
                <a:uFillTx/>
                <a:latin typeface="+mj-lt"/>
                <a:ea typeface="+mj-ea"/>
                <a:cs typeface="+mj-cs"/>
              </a:rPr>
              <a:t>Thank you!</a:t>
            </a:r>
          </a:p>
        </p:txBody>
      </p:sp>
      <p:sp>
        <p:nvSpPr>
          <p:cNvPr id="4" name="Content Placeholder 6">
            <a:extLst>
              <a:ext uri="{FF2B5EF4-FFF2-40B4-BE49-F238E27FC236}">
                <a16:creationId xmlns:a16="http://schemas.microsoft.com/office/drawing/2014/main" id="{36177556-9794-10A4-4FEA-9C058B3DF57D}"/>
              </a:ext>
            </a:extLst>
          </p:cNvPr>
          <p:cNvSpPr txBox="1">
            <a:spLocks/>
          </p:cNvSpPr>
          <p:nvPr/>
        </p:nvSpPr>
        <p:spPr>
          <a:xfrm>
            <a:off x="1252330" y="2139398"/>
            <a:ext cx="6927574" cy="2773017"/>
          </a:xfrm>
          <a:prstGeom prst="rect">
            <a:avLst/>
          </a:prstGeom>
        </p:spPr>
        <p:txBody>
          <a:bodyPr lIns="68580" tIns="34290" rIns="68580" bIns="34290" anchor="t"/>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dirty="0">
                <a:solidFill>
                  <a:schemeClr val="accent5"/>
                </a:solidFill>
              </a:rPr>
              <a:t>For more information on Managing Soil Health, </a:t>
            </a:r>
          </a:p>
          <a:p>
            <a:pPr marL="0" indent="0">
              <a:buNone/>
            </a:pPr>
            <a:r>
              <a:rPr lang="en-US" sz="2100" dirty="0">
                <a:solidFill>
                  <a:schemeClr val="accent5"/>
                </a:solidFill>
              </a:rPr>
              <a:t>visit us here: </a:t>
            </a:r>
          </a:p>
          <a:p>
            <a:pPr marL="0" indent="0">
              <a:buNone/>
            </a:pPr>
            <a:endParaRPr lang="en-US" sz="2100" dirty="0">
              <a:solidFill>
                <a:schemeClr val="accent5"/>
              </a:solidFill>
            </a:endParaRPr>
          </a:p>
          <a:p>
            <a:pPr marL="0" indent="0" algn="ctr">
              <a:buNone/>
            </a:pPr>
            <a:r>
              <a:rPr lang="en-US" sz="2100" dirty="0">
                <a:solidFill>
                  <a:schemeClr val="accent1"/>
                </a:solidFill>
                <a:hlinkClick r:id="rId2">
                  <a:extLst>
                    <a:ext uri="{A12FA001-AC4F-418D-AE19-62706E023703}">
                      <ahyp:hlinkClr xmlns:ahyp="http://schemas.microsoft.com/office/drawing/2018/hyperlinkcolor" val="tx"/>
                    </a:ext>
                  </a:extLst>
                </a:hlinkClick>
              </a:rPr>
              <a:t>https://www.nrcs.usda.gov/conservation-basics/natural-resource-concerns/soils/soil-health</a:t>
            </a:r>
            <a:endParaRPr lang="en-US" sz="2100" dirty="0">
              <a:solidFill>
                <a:schemeClr val="accent1"/>
              </a:solidFill>
            </a:endParaRPr>
          </a:p>
        </p:txBody>
      </p:sp>
      <p:sp>
        <p:nvSpPr>
          <p:cNvPr id="5" name="TextBox 4">
            <a:extLst>
              <a:ext uri="{FF2B5EF4-FFF2-40B4-BE49-F238E27FC236}">
                <a16:creationId xmlns:a16="http://schemas.microsoft.com/office/drawing/2014/main" id="{88B98E5D-9EF5-3D46-C0D5-03657633BAA7}"/>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Tree>
    <p:extLst>
      <p:ext uri="{BB962C8B-B14F-4D97-AF65-F5344CB8AC3E}">
        <p14:creationId xmlns:p14="http://schemas.microsoft.com/office/powerpoint/2010/main" val="2960045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3DB211-02A9-CC57-F3FE-91CE4EF4403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Printed Packets</a:t>
            </a:r>
          </a:p>
        </p:txBody>
      </p:sp>
      <p:sp>
        <p:nvSpPr>
          <p:cNvPr id="3" name="Content Placeholder 2">
            <a:extLst>
              <a:ext uri="{FF2B5EF4-FFF2-40B4-BE49-F238E27FC236}">
                <a16:creationId xmlns:a16="http://schemas.microsoft.com/office/drawing/2014/main" id="{2F4D4976-F278-5C97-56D9-114ED69DEBAB}"/>
              </a:ext>
            </a:extLst>
          </p:cNvPr>
          <p:cNvSpPr>
            <a:spLocks noGrp="1"/>
          </p:cNvSpPr>
          <p:nvPr>
            <p:ph sz="quarter" idx="10"/>
          </p:nvPr>
        </p:nvSpPr>
        <p:spPr>
          <a:xfrm>
            <a:off x="379076" y="2078182"/>
            <a:ext cx="4103117" cy="3379643"/>
          </a:xfrm>
        </p:spPr>
        <p:txBody>
          <a:bodyPr/>
          <a:lstStyle/>
          <a:p>
            <a:r>
              <a:rPr lang="en-US" dirty="0"/>
              <a:t>Technical Documents from Indiana NRCS and Partners</a:t>
            </a:r>
          </a:p>
          <a:p>
            <a:r>
              <a:rPr lang="en-US" dirty="0"/>
              <a:t>Urban Soil Health Technical Notes</a:t>
            </a:r>
          </a:p>
          <a:p>
            <a:r>
              <a:rPr lang="en-US" dirty="0"/>
              <a:t>USDA SARE Publications</a:t>
            </a:r>
          </a:p>
        </p:txBody>
      </p:sp>
      <p:pic>
        <p:nvPicPr>
          <p:cNvPr id="5" name="Picture 4" descr="A field of plants with a large high tunnel in the background">
            <a:extLst>
              <a:ext uri="{FF2B5EF4-FFF2-40B4-BE49-F238E27FC236}">
                <a16:creationId xmlns:a16="http://schemas.microsoft.com/office/drawing/2014/main" id="{93A25F98-27F7-33DE-377E-7A3ED3444E93}"/>
              </a:ext>
            </a:extLst>
          </p:cNvPr>
          <p:cNvPicPr>
            <a:picLocks noChangeAspect="1"/>
          </p:cNvPicPr>
          <p:nvPr/>
        </p:nvPicPr>
        <p:blipFill>
          <a:blip r:embed="rId3"/>
          <a:stretch>
            <a:fillRect/>
          </a:stretch>
        </p:blipFill>
        <p:spPr>
          <a:xfrm>
            <a:off x="4656222" y="1880090"/>
            <a:ext cx="4259179" cy="31943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94545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C60A1-7ACB-39C8-6FAE-653DD85DDB33}"/>
              </a:ext>
            </a:extLst>
          </p:cNvPr>
          <p:cNvSpPr>
            <a:spLocks noGrp="1"/>
          </p:cNvSpPr>
          <p:nvPr>
            <p:ph type="title"/>
          </p:nvPr>
        </p:nvSpPr>
        <p:spPr/>
        <p:txBody>
          <a:bodyPr/>
          <a:lstStyle/>
          <a:p>
            <a:r>
              <a:rPr lang="en-US" dirty="0"/>
              <a:t>What has NRCS accomplished in recent years ?</a:t>
            </a:r>
          </a:p>
        </p:txBody>
      </p:sp>
      <p:sp>
        <p:nvSpPr>
          <p:cNvPr id="3" name="Content Placeholder 2">
            <a:extLst>
              <a:ext uri="{FF2B5EF4-FFF2-40B4-BE49-F238E27FC236}">
                <a16:creationId xmlns:a16="http://schemas.microsoft.com/office/drawing/2014/main" id="{D9732EC1-4715-68E6-0813-58DFABB0D0C6}"/>
              </a:ext>
            </a:extLst>
          </p:cNvPr>
          <p:cNvSpPr>
            <a:spLocks noGrp="1"/>
          </p:cNvSpPr>
          <p:nvPr>
            <p:ph sz="quarter" idx="10"/>
          </p:nvPr>
        </p:nvSpPr>
        <p:spPr>
          <a:xfrm>
            <a:off x="150877" y="2503741"/>
            <a:ext cx="6871430" cy="2872931"/>
          </a:xfrm>
        </p:spPr>
        <p:txBody>
          <a:bodyPr/>
          <a:lstStyle/>
          <a:p>
            <a:pPr marL="257175" indent="-257175">
              <a:buFont typeface="Arial" panose="020B0604020202020204" pitchFamily="34" charset="0"/>
              <a:buChar char="•"/>
            </a:pPr>
            <a:r>
              <a:rPr lang="en-US" sz="1800" dirty="0"/>
              <a:t>22% increase in conservation practices applied in urban census locations since 2021</a:t>
            </a:r>
          </a:p>
          <a:p>
            <a:pPr marL="257175" indent="-257175">
              <a:buFont typeface="Arial" panose="020B0604020202020204" pitchFamily="34" charset="0"/>
              <a:buChar char="•"/>
            </a:pPr>
            <a:r>
              <a:rPr lang="en-US" sz="1800" dirty="0"/>
              <a:t>41% increase in applications from counties associated with the 17 urban service centers from FY23 to FY 24 </a:t>
            </a:r>
          </a:p>
          <a:p>
            <a:pPr marL="257175" indent="-257175">
              <a:buFont typeface="Arial" panose="020B0604020202020204" pitchFamily="34" charset="0"/>
              <a:buChar char="•"/>
            </a:pPr>
            <a:r>
              <a:rPr lang="en-US" sz="1800" dirty="0"/>
              <a:t>70 Small-Scale Scenarios for 40 Conservation Practices </a:t>
            </a:r>
          </a:p>
          <a:p>
            <a:pPr marL="257175" indent="-257175">
              <a:buFont typeface="Arial" panose="020B0604020202020204" pitchFamily="34" charset="0"/>
              <a:buChar char="•"/>
            </a:pPr>
            <a:r>
              <a:rPr lang="en-US" sz="1800" dirty="0"/>
              <a:t>Multiple interim practices</a:t>
            </a:r>
          </a:p>
          <a:p>
            <a:pPr marL="257175" indent="-257175">
              <a:buFont typeface="Arial" panose="020B0604020202020204" pitchFamily="34" charset="0"/>
              <a:buChar char="•"/>
            </a:pPr>
            <a:r>
              <a:rPr lang="en-US" sz="1800" dirty="0"/>
              <a:t>Hired State, Area, and Office Level Urban Conservationists in many states</a:t>
            </a:r>
          </a:p>
          <a:p>
            <a:endParaRPr lang="en-US" dirty="0"/>
          </a:p>
        </p:txBody>
      </p:sp>
    </p:spTree>
    <p:extLst>
      <p:ext uri="{BB962C8B-B14F-4D97-AF65-F5344CB8AC3E}">
        <p14:creationId xmlns:p14="http://schemas.microsoft.com/office/powerpoint/2010/main" val="822797431"/>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017141-C151-CA4B-F007-C6C1F6A680AD}"/>
              </a:ext>
            </a:extLst>
          </p:cNvPr>
          <p:cNvSpPr>
            <a:spLocks noGrp="1"/>
          </p:cNvSpPr>
          <p:nvPr>
            <p:ph type="title" idx="4294967295"/>
          </p:nvPr>
        </p:nvSpPr>
        <p:spPr>
          <a:xfrm>
            <a:off x="147582" y="1481778"/>
            <a:ext cx="6549819"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spcBef>
                <a:spcPts val="750"/>
              </a:spcBef>
              <a:defRPr/>
            </a:pPr>
            <a:r>
              <a:rPr lang="en-US" sz="3000" b="1" dirty="0">
                <a:solidFill>
                  <a:schemeClr val="accent4"/>
                </a:solidFill>
                <a:latin typeface="Montserrat" panose="00000500000000000000" pitchFamily="50" charset="0"/>
                <a:ea typeface="Open Sans" panose="020B0606030504020204" pitchFamily="34" charset="0"/>
                <a:cs typeface="Open Sans" panose="020B0606030504020204" pitchFamily="34" charset="0"/>
              </a:rPr>
              <a:t>Small Farms Defined</a:t>
            </a:r>
          </a:p>
        </p:txBody>
      </p:sp>
      <p:sp>
        <p:nvSpPr>
          <p:cNvPr id="3" name="Content Placeholder 2">
            <a:extLst>
              <a:ext uri="{FF2B5EF4-FFF2-40B4-BE49-F238E27FC236}">
                <a16:creationId xmlns:a16="http://schemas.microsoft.com/office/drawing/2014/main" id="{2C38F813-5587-6B5C-427E-E2D2270E3296}"/>
              </a:ext>
            </a:extLst>
          </p:cNvPr>
          <p:cNvSpPr>
            <a:spLocks noGrp="1"/>
          </p:cNvSpPr>
          <p:nvPr>
            <p:ph sz="quarter" idx="10"/>
          </p:nvPr>
        </p:nvSpPr>
        <p:spPr>
          <a:xfrm>
            <a:off x="379075" y="2329916"/>
            <a:ext cx="6318326" cy="3127909"/>
          </a:xfrm>
        </p:spPr>
        <p:txBody>
          <a:bodyPr/>
          <a:lstStyle/>
          <a:p>
            <a:r>
              <a:rPr lang="en-US" sz="2400" dirty="0"/>
              <a:t>One USDA definition is “small-scale” farms gross less than $250,000 in annual revenue. </a:t>
            </a:r>
          </a:p>
          <a:p>
            <a:r>
              <a:rPr lang="en-US" sz="2400" dirty="0"/>
              <a:t>Many farms are much smaller than that figure. </a:t>
            </a:r>
          </a:p>
          <a:p>
            <a:r>
              <a:rPr lang="en-US" sz="2400" dirty="0"/>
              <a:t>Perceptions and descriptions of small-scale farms differ a lot depending on the location, community, etc. </a:t>
            </a:r>
          </a:p>
        </p:txBody>
      </p:sp>
      <p:pic>
        <p:nvPicPr>
          <p:cNvPr id="5" name="Picture Placeholder 4" descr="vegetables growing in a high tunnel hoophouse">
            <a:extLst>
              <a:ext uri="{FF2B5EF4-FFF2-40B4-BE49-F238E27FC236}">
                <a16:creationId xmlns:a16="http://schemas.microsoft.com/office/drawing/2014/main" id="{6FB94847-9E7F-A12C-BB38-40D6A6472E79}"/>
              </a:ext>
            </a:extLst>
          </p:cNvPr>
          <p:cNvPicPr>
            <a:picLocks noGrp="1" noChangeAspect="1"/>
          </p:cNvPicPr>
          <p:nvPr>
            <p:ph type="pic" sz="quarter" idx="12"/>
          </p:nvPr>
        </p:nvPicPr>
        <p:blipFill>
          <a:blip r:embed="rId3"/>
          <a:srcRect l="33397" r="33397"/>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90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A9762-6594-2FD0-D7CD-3D1D81AF7ACA}"/>
              </a:ext>
            </a:extLst>
          </p:cNvPr>
          <p:cNvSpPr>
            <a:spLocks noGrp="1"/>
          </p:cNvSpPr>
          <p:nvPr>
            <p:ph type="title"/>
          </p:nvPr>
        </p:nvSpPr>
        <p:spPr/>
        <p:txBody>
          <a:bodyPr/>
          <a:lstStyle/>
          <a:p>
            <a:r>
              <a:rPr lang="en-US" dirty="0"/>
              <a:t>Small farms in U.S. </a:t>
            </a:r>
          </a:p>
        </p:txBody>
      </p:sp>
      <p:sp>
        <p:nvSpPr>
          <p:cNvPr id="3" name="Content Placeholder 2">
            <a:extLst>
              <a:ext uri="{FF2B5EF4-FFF2-40B4-BE49-F238E27FC236}">
                <a16:creationId xmlns:a16="http://schemas.microsoft.com/office/drawing/2014/main" id="{D42D0FC8-ADBD-79BE-8284-7F71BA5AA6FB}"/>
              </a:ext>
            </a:extLst>
          </p:cNvPr>
          <p:cNvSpPr>
            <a:spLocks noGrp="1"/>
          </p:cNvSpPr>
          <p:nvPr>
            <p:ph sz="quarter" idx="10"/>
          </p:nvPr>
        </p:nvSpPr>
        <p:spPr>
          <a:xfrm>
            <a:off x="377190" y="2077974"/>
            <a:ext cx="5630704" cy="3380994"/>
          </a:xfrm>
        </p:spPr>
        <p:txBody>
          <a:bodyPr/>
          <a:lstStyle/>
          <a:p>
            <a:r>
              <a:rPr lang="en-US" kern="0" dirty="0">
                <a:ea typeface="Calibri" panose="020F0502020204030204" pitchFamily="34" charset="0"/>
              </a:rPr>
              <a:t>2022 Ag Census: small farms (1-9 acres) are the second largest farm-size category and account for approximately 250,000 farms.</a:t>
            </a:r>
          </a:p>
          <a:p>
            <a:r>
              <a:rPr lang="en-US" kern="0" dirty="0">
                <a:ea typeface="Calibri" panose="020F0502020204030204" pitchFamily="34" charset="0"/>
              </a:rPr>
              <a:t>Largest size category was 10-49 acres.</a:t>
            </a:r>
          </a:p>
          <a:p>
            <a:r>
              <a:rPr lang="en-US" kern="0" dirty="0">
                <a:ea typeface="Calibri" panose="020F0502020204030204" pitchFamily="34" charset="0"/>
              </a:rPr>
              <a:t>NRCS National Economist estimates 30 million U.S. households participate in gardening activities</a:t>
            </a:r>
          </a:p>
          <a:p>
            <a:pPr marL="0" indent="0">
              <a:buNone/>
            </a:pPr>
            <a:endParaRPr lang="en-US" dirty="0"/>
          </a:p>
        </p:txBody>
      </p:sp>
      <p:pic>
        <p:nvPicPr>
          <p:cNvPr id="4" name="Picture 2" descr="Virginias Farmers Markets - Virginia Is For Lovers">
            <a:extLst>
              <a:ext uri="{FF2B5EF4-FFF2-40B4-BE49-F238E27FC236}">
                <a16:creationId xmlns:a16="http://schemas.microsoft.com/office/drawing/2014/main" id="{B51BE1AE-575C-A46D-D0F2-25DC330B1D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628" r="21708" b="3080"/>
          <a:stretch/>
        </p:blipFill>
        <p:spPr bwMode="auto">
          <a:xfrm>
            <a:off x="6202017" y="1882684"/>
            <a:ext cx="2666172" cy="309263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23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B21228-9D58-6925-36BD-BC60B2294567}"/>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 is Urban Agriculture?</a:t>
            </a:r>
          </a:p>
        </p:txBody>
      </p:sp>
      <p:sp>
        <p:nvSpPr>
          <p:cNvPr id="3" name="Content Placeholder 2">
            <a:extLst>
              <a:ext uri="{FF2B5EF4-FFF2-40B4-BE49-F238E27FC236}">
                <a16:creationId xmlns:a16="http://schemas.microsoft.com/office/drawing/2014/main" id="{D001171B-387F-DE85-8AEE-E44DC1CF244D}"/>
              </a:ext>
            </a:extLst>
          </p:cNvPr>
          <p:cNvSpPr>
            <a:spLocks noGrp="1"/>
          </p:cNvSpPr>
          <p:nvPr>
            <p:ph sz="quarter" idx="10"/>
          </p:nvPr>
        </p:nvSpPr>
        <p:spPr>
          <a:xfrm>
            <a:off x="228600" y="2078182"/>
            <a:ext cx="4497860" cy="3379643"/>
          </a:xfrm>
        </p:spPr>
        <p:txBody>
          <a:bodyPr/>
          <a:lstStyle/>
          <a:p>
            <a:r>
              <a:rPr lang="en-US" dirty="0"/>
              <a:t>Gardens and farms in and around the places where large numbers of people live: cities, towns, neighborhoods, etc. </a:t>
            </a:r>
          </a:p>
          <a:p>
            <a:r>
              <a:rPr lang="en-US" dirty="0"/>
              <a:t>NRCS has not adopted an agency definition of urban agriculture.</a:t>
            </a:r>
          </a:p>
          <a:p>
            <a:pPr lvl="1"/>
            <a:r>
              <a:rPr lang="en-US" dirty="0"/>
              <a:t>For flexibility and accessibility of “urban” focused programs.</a:t>
            </a:r>
          </a:p>
          <a:p>
            <a:r>
              <a:rPr lang="en-US" dirty="0"/>
              <a:t>“Urban” is a land use modifier. </a:t>
            </a:r>
          </a:p>
        </p:txBody>
      </p:sp>
      <p:pic>
        <p:nvPicPr>
          <p:cNvPr id="5" name="Picture 4" descr="A backyard garden with several wooden raised beds">
            <a:extLst>
              <a:ext uri="{FF2B5EF4-FFF2-40B4-BE49-F238E27FC236}">
                <a16:creationId xmlns:a16="http://schemas.microsoft.com/office/drawing/2014/main" id="{D2463782-CB81-1210-9926-E8158368B891}"/>
              </a:ext>
            </a:extLst>
          </p:cNvPr>
          <p:cNvPicPr>
            <a:picLocks noChangeAspect="1"/>
          </p:cNvPicPr>
          <p:nvPr/>
        </p:nvPicPr>
        <p:blipFill>
          <a:blip r:embed="rId3"/>
          <a:stretch>
            <a:fillRect/>
          </a:stretch>
        </p:blipFill>
        <p:spPr>
          <a:xfrm>
            <a:off x="4776901" y="2123299"/>
            <a:ext cx="4138499" cy="310387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248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F7DEEF-1DEA-ED4B-3484-8628A1AA5202}"/>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Types of Urban Agriculture</a:t>
            </a:r>
          </a:p>
        </p:txBody>
      </p:sp>
      <p:sp>
        <p:nvSpPr>
          <p:cNvPr id="5" name="Content Placeholder 4">
            <a:extLst>
              <a:ext uri="{FF2B5EF4-FFF2-40B4-BE49-F238E27FC236}">
                <a16:creationId xmlns:a16="http://schemas.microsoft.com/office/drawing/2014/main" id="{D029BB5C-1016-7B54-142C-0D7ABF6F6B76}"/>
              </a:ext>
            </a:extLst>
          </p:cNvPr>
          <p:cNvSpPr>
            <a:spLocks noGrp="1"/>
          </p:cNvSpPr>
          <p:nvPr>
            <p:ph sz="quarter" idx="10"/>
          </p:nvPr>
        </p:nvSpPr>
        <p:spPr>
          <a:xfrm>
            <a:off x="379075" y="2078182"/>
            <a:ext cx="8223504" cy="3379643"/>
          </a:xfrm>
        </p:spPr>
        <p:txBody>
          <a:bodyPr/>
          <a:lstStyle/>
          <a:p>
            <a:r>
              <a:rPr lang="en-US" sz="2700" dirty="0"/>
              <a:t>What are some different types urban agriculture settings and systems that you have encountered ?</a:t>
            </a:r>
          </a:p>
        </p:txBody>
      </p:sp>
    </p:spTree>
    <p:extLst>
      <p:ext uri="{BB962C8B-B14F-4D97-AF65-F5344CB8AC3E}">
        <p14:creationId xmlns:p14="http://schemas.microsoft.com/office/powerpoint/2010/main" val="43203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8B527D-D25D-248E-6DDA-C4D3757025D0}"/>
              </a:ext>
              <a:ext uri="{C183D7F6-B498-43B3-948B-1728B52AA6E4}">
                <adec:decorative xmlns:adec="http://schemas.microsoft.com/office/drawing/2017/decorative" val="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Backyard or Home Gardens</a:t>
            </a:r>
          </a:p>
        </p:txBody>
      </p:sp>
      <p:pic>
        <p:nvPicPr>
          <p:cNvPr id="5" name="Content Placeholder 4" descr="A backyard with a fence and a garden">
            <a:extLst>
              <a:ext uri="{FF2B5EF4-FFF2-40B4-BE49-F238E27FC236}">
                <a16:creationId xmlns:a16="http://schemas.microsoft.com/office/drawing/2014/main" id="{CB978D38-99B3-EE2F-071B-B6C3265B15A5}"/>
              </a:ext>
              <a:ext uri="{C183D7F6-B498-43B3-948B-1728B52AA6E4}">
                <adec:decorative xmlns:adec="http://schemas.microsoft.com/office/drawing/2017/decorative" val="0"/>
              </a:ext>
            </a:extLst>
          </p:cNvPr>
          <p:cNvPicPr>
            <a:picLocks noGrp="1" noChangeAspect="1"/>
          </p:cNvPicPr>
          <p:nvPr>
            <p:ph sz="quarter" idx="10"/>
          </p:nvPr>
        </p:nvPicPr>
        <p:blipFill>
          <a:blip r:embed="rId3"/>
          <a:stretch>
            <a:fillRect/>
          </a:stretch>
        </p:blipFill>
        <p:spPr>
          <a:xfrm>
            <a:off x="6055965" y="2077641"/>
            <a:ext cx="2535138" cy="3380184"/>
          </a:xfrm>
          <a:effectLst>
            <a:outerShdw blurRad="50800" dist="38100" dir="2700000" algn="tl" rotWithShape="0">
              <a:prstClr val="black">
                <a:alpha val="40000"/>
              </a:prstClr>
            </a:outerShdw>
          </a:effectLst>
        </p:spPr>
      </p:pic>
      <p:pic>
        <p:nvPicPr>
          <p:cNvPr id="6" name="Picture 5" descr="Fruit trees mulched with wood chips and vegetables mulched with dark compost. ">
            <a:extLst>
              <a:ext uri="{FF2B5EF4-FFF2-40B4-BE49-F238E27FC236}">
                <a16:creationId xmlns:a16="http://schemas.microsoft.com/office/drawing/2014/main" id="{1931E49C-26CE-9242-EE02-184C278C1EF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27674" y="2458159"/>
            <a:ext cx="5034209" cy="3072650"/>
          </a:xfrm>
          <a:prstGeom prst="rect">
            <a:avLst/>
          </a:prstGeom>
        </p:spPr>
      </p:pic>
    </p:spTree>
    <p:extLst>
      <p:ext uri="{BB962C8B-B14F-4D97-AF65-F5344CB8AC3E}">
        <p14:creationId xmlns:p14="http://schemas.microsoft.com/office/powerpoint/2010/main" val="1733027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0844D4-04C9-710A-1DA8-0312B29D075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Community or Organizational Gardens</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 </a:t>
            </a:r>
          </a:p>
        </p:txBody>
      </p:sp>
      <p:pic>
        <p:nvPicPr>
          <p:cNvPr id="4" name="Content Placeholder 3" descr="A community garden with beds made from straw bales">
            <a:extLst>
              <a:ext uri="{FF2B5EF4-FFF2-40B4-BE49-F238E27FC236}">
                <a16:creationId xmlns:a16="http://schemas.microsoft.com/office/drawing/2014/main" id="{E879BAE8-6BCC-BE56-10AE-375119E2AF14}"/>
              </a:ext>
            </a:extLst>
          </p:cNvPr>
          <p:cNvPicPr>
            <a:picLocks noGrp="1" noChangeAspect="1"/>
          </p:cNvPicPr>
          <p:nvPr>
            <p:ph sz="quarter" idx="10"/>
          </p:nvPr>
        </p:nvPicPr>
        <p:blipFill>
          <a:blip r:embed="rId3"/>
          <a:stretch>
            <a:fillRect/>
          </a:stretch>
        </p:blipFill>
        <p:spPr>
          <a:xfrm>
            <a:off x="387763" y="2225341"/>
            <a:ext cx="3812892" cy="2895600"/>
          </a:xfrm>
          <a:prstGeom prst="rect">
            <a:avLst/>
          </a:prstGeom>
          <a:effectLst>
            <a:outerShdw blurRad="50800" dist="38100" dir="2700000" algn="tl" rotWithShape="0">
              <a:prstClr val="black">
                <a:alpha val="40000"/>
              </a:prstClr>
            </a:outerShdw>
          </a:effectLst>
        </p:spPr>
      </p:pic>
      <p:pic>
        <p:nvPicPr>
          <p:cNvPr id="5" name="Picture 4" descr="A community garden with beds made from cement blocks">
            <a:extLst>
              <a:ext uri="{FF2B5EF4-FFF2-40B4-BE49-F238E27FC236}">
                <a16:creationId xmlns:a16="http://schemas.microsoft.com/office/drawing/2014/main" id="{957F0819-9A31-214D-06E5-1FDE68B019EB}"/>
              </a:ext>
            </a:extLst>
          </p:cNvPr>
          <p:cNvPicPr>
            <a:picLocks noChangeAspect="1"/>
          </p:cNvPicPr>
          <p:nvPr/>
        </p:nvPicPr>
        <p:blipFill rotWithShape="1">
          <a:blip r:embed="rId4"/>
          <a:srcRect l="2598" b="5481"/>
          <a:stretch/>
        </p:blipFill>
        <p:spPr>
          <a:xfrm>
            <a:off x="4673695" y="2185001"/>
            <a:ext cx="4034000" cy="29359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65999005"/>
      </p:ext>
    </p:extLst>
  </p:cSld>
  <p:clrMapOvr>
    <a:masterClrMapping/>
  </p:clrMapOvr>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1fa27c74-dbb6-4e30-b933-9d82255035f8"/>
    <ds:schemaRef ds:uri="http://schemas.microsoft.com/office/2006/documentManagement/types"/>
    <ds:schemaRef ds:uri="190132a1-b740-41e9-a9d3-aef04dc8f2ab"/>
    <ds:schemaRef ds:uri="http://purl.org/dc/dcmitype/"/>
    <ds:schemaRef ds:uri="http://schemas.microsoft.com/office/infopath/2007/PartnerControls"/>
    <ds:schemaRef ds:uri="http://purl.org/dc/elements/1.1/"/>
    <ds:schemaRef ds:uri="http://schemas.openxmlformats.org/package/2006/metadata/core-properties"/>
    <ds:schemaRef ds:uri="http://www.w3.org/XML/1998/namespace"/>
    <ds:schemaRef ds:uri="73fb875a-8af9-4255-b008-0995492d31cd"/>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DAE4FB52-41CC-4E84-B205-DA5AB6D67BC3}"/>
</file>

<file path=customXml/itemProps4.xml><?xml version="1.0" encoding="utf-8"?>
<ds:datastoreItem xmlns:ds="http://schemas.openxmlformats.org/officeDocument/2006/customXml" ds:itemID="{CD2D0E8D-1E11-400E-AFBE-CF0FA7EAE75D}"/>
</file>

<file path=docProps/app.xml><?xml version="1.0" encoding="utf-8"?>
<Properties xmlns="http://schemas.openxmlformats.org/officeDocument/2006/extended-properties" xmlns:vt="http://schemas.openxmlformats.org/officeDocument/2006/docPropsVTypes">
  <Template>Office Theme</Template>
  <TotalTime>7434</TotalTime>
  <Words>4082</Words>
  <Application>Microsoft Office PowerPoint</Application>
  <PresentationFormat>On-screen Show (4:3)</PresentationFormat>
  <Paragraphs>255</Paragraphs>
  <Slides>32</Slides>
  <Notes>30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Arial</vt:lpstr>
      <vt:lpstr>Calibri</vt:lpstr>
      <vt:lpstr>Montserrat</vt:lpstr>
      <vt:lpstr>Open Sans</vt:lpstr>
      <vt:lpstr>Segoe UI Emoji</vt:lpstr>
      <vt:lpstr>Wingdings</vt:lpstr>
      <vt:lpstr>2_Title Page</vt:lpstr>
      <vt:lpstr>MODULE 1:  Introduction to small-scale farming systems and soil health </vt:lpstr>
      <vt:lpstr>Objectives</vt:lpstr>
      <vt:lpstr>Urban and Small Farms</vt:lpstr>
      <vt:lpstr>Small Farms Defined</vt:lpstr>
      <vt:lpstr>Small farms in U.S. </vt:lpstr>
      <vt:lpstr>What is Urban Agriculture?</vt:lpstr>
      <vt:lpstr>Types of Urban Agriculture</vt:lpstr>
      <vt:lpstr>Backyard or Home Gardens</vt:lpstr>
      <vt:lpstr>Community or Organizational Gardens  </vt:lpstr>
      <vt:lpstr>Urban Farms</vt:lpstr>
      <vt:lpstr>History of Urban Agriculture in U.S.</vt:lpstr>
      <vt:lpstr>Global Perspective</vt:lpstr>
      <vt:lpstr>Urban and Small-scale Clients</vt:lpstr>
      <vt:lpstr>Urban and Small-scale Clients</vt:lpstr>
      <vt:lpstr>Misconceptions about urban and small-scale agriculture and NRCS Programs</vt:lpstr>
      <vt:lpstr>Terminology</vt:lpstr>
      <vt:lpstr>Discussion</vt:lpstr>
      <vt:lpstr>Soil Health for Urban and Small-Scale Agriculture</vt:lpstr>
      <vt:lpstr>The Principles that Conserve the Soil Ecosystem</vt:lpstr>
      <vt:lpstr>Soil Health Management Systems </vt:lpstr>
      <vt:lpstr>Organic Farms</vt:lpstr>
      <vt:lpstr>Intensive Market Gardens</vt:lpstr>
      <vt:lpstr>Raised Bed Gardens</vt:lpstr>
      <vt:lpstr>Soil Health for Small-scale Agriculture – Training  Enter your location and date</vt:lpstr>
      <vt:lpstr>This Training - Agenda</vt:lpstr>
      <vt:lpstr>This Training - Agenda</vt:lpstr>
      <vt:lpstr>This Training</vt:lpstr>
      <vt:lpstr> Introducing Group Projects</vt:lpstr>
      <vt:lpstr>Questions and Review</vt:lpstr>
      <vt:lpstr>Thank you!</vt:lpstr>
      <vt:lpstr>Printed Packets</vt:lpstr>
      <vt:lpstr>What has NRCS accomplished in recent years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49</cp:revision>
  <dcterms:created xsi:type="dcterms:W3CDTF">2019-04-23T15:10:02Z</dcterms:created>
  <dcterms:modified xsi:type="dcterms:W3CDTF">2025-04-04T19:50:32Z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0x01010020DF2ABC03FB6E4E9B76E3A625F5898B</vt:lpwstr>
  </property>
  <property fmtid="{D5CDD505-2E9C-101B-9397-08002B2CF9AE}" pid="4" name="Order">
    <vt:lpwstr>217900.000000000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